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390" r:id="rId4"/>
    <p:sldId id="428" r:id="rId5"/>
    <p:sldId id="429" r:id="rId6"/>
    <p:sldId id="326" r:id="rId7"/>
    <p:sldId id="383" r:id="rId8"/>
    <p:sldId id="395" r:id="rId9"/>
    <p:sldId id="344" r:id="rId10"/>
    <p:sldId id="392" r:id="rId11"/>
    <p:sldId id="363" r:id="rId12"/>
    <p:sldId id="365" r:id="rId13"/>
    <p:sldId id="364" r:id="rId14"/>
    <p:sldId id="296" r:id="rId15"/>
    <p:sldId id="322" r:id="rId16"/>
    <p:sldId id="459" r:id="rId17"/>
    <p:sldId id="330" r:id="rId18"/>
    <p:sldId id="328" r:id="rId19"/>
    <p:sldId id="404" r:id="rId20"/>
    <p:sldId id="405" r:id="rId21"/>
    <p:sldId id="401" r:id="rId22"/>
    <p:sldId id="402" r:id="rId23"/>
    <p:sldId id="393" r:id="rId24"/>
    <p:sldId id="403" r:id="rId25"/>
    <p:sldId id="465" r:id="rId26"/>
    <p:sldId id="295" r:id="rId27"/>
    <p:sldId id="467" r:id="rId28"/>
    <p:sldId id="268" r:id="rId29"/>
  </p:sldIdLst>
  <p:sldSz cx="12192000" cy="6858000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32"/>
    <a:srgbClr val="3BBFCE"/>
    <a:srgbClr val="F27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F7D70-A451-4AAA-94DE-8059BA2F5AC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84610FC-7F35-4D4A-B199-748816111C72}">
      <dgm:prSet phldrT="[Testo]" custT="1"/>
      <dgm:spPr/>
      <dgm:t>
        <a:bodyPr/>
        <a:lstStyle/>
        <a:p>
          <a:r>
            <a:rPr lang="it-IT" sz="1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Prodotto</a:t>
          </a:r>
        </a:p>
      </dgm:t>
    </dgm:pt>
    <dgm:pt modelId="{9E7C7C5B-D664-4AF9-806D-909737ECB17F}" type="parTrans" cxnId="{4FB41AAC-4DE3-4420-8204-0995E49157A3}">
      <dgm:prSet/>
      <dgm:spPr/>
      <dgm:t>
        <a:bodyPr/>
        <a:lstStyle/>
        <a:p>
          <a:endParaRPr lang="it-IT"/>
        </a:p>
      </dgm:t>
    </dgm:pt>
    <dgm:pt modelId="{D6E23753-7FA9-4453-8033-01C710863480}" type="sibTrans" cxnId="{4FB41AAC-4DE3-4420-8204-0995E49157A3}">
      <dgm:prSet/>
      <dgm:spPr/>
      <dgm:t>
        <a:bodyPr/>
        <a:lstStyle/>
        <a:p>
          <a:endParaRPr lang="it-IT"/>
        </a:p>
      </dgm:t>
    </dgm:pt>
    <dgm:pt modelId="{A6031873-8234-4629-AEC0-C704782E367B}">
      <dgm:prSet phldrT="[Testo]" custT="1"/>
      <dgm:spPr/>
      <dgm:t>
        <a:bodyPr/>
        <a:lstStyle/>
        <a:p>
          <a:r>
            <a:rPr lang="it-IT" sz="1900" b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Consumatore</a:t>
          </a:r>
        </a:p>
      </dgm:t>
    </dgm:pt>
    <dgm:pt modelId="{20988EB3-3505-4B77-AF47-E38C2565A75E}" type="parTrans" cxnId="{5BD4E1A3-44E0-4F8B-935D-12F9AA58818D}">
      <dgm:prSet/>
      <dgm:spPr/>
      <dgm:t>
        <a:bodyPr/>
        <a:lstStyle/>
        <a:p>
          <a:endParaRPr lang="it-IT"/>
        </a:p>
      </dgm:t>
    </dgm:pt>
    <dgm:pt modelId="{B0F18D81-1A11-4868-B094-5700749C35EA}" type="sibTrans" cxnId="{5BD4E1A3-44E0-4F8B-935D-12F9AA58818D}">
      <dgm:prSet/>
      <dgm:spPr/>
      <dgm:t>
        <a:bodyPr/>
        <a:lstStyle/>
        <a:p>
          <a:endParaRPr lang="it-IT"/>
        </a:p>
      </dgm:t>
    </dgm:pt>
    <dgm:pt modelId="{D15DE3C0-2C55-450E-B9A7-0E9043EEFB77}">
      <dgm:prSet phldrT="[Testo]" custT="1"/>
      <dgm:spPr/>
      <dgm:t>
        <a:bodyPr/>
        <a:lstStyle/>
        <a:p>
          <a:r>
            <a:rPr lang="it-IT" sz="1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Rifiuto</a:t>
          </a:r>
        </a:p>
      </dgm:t>
    </dgm:pt>
    <dgm:pt modelId="{9AA93D00-438F-455E-ABE1-25B7A9199818}" type="parTrans" cxnId="{A727EB84-706C-4742-9C8B-0BAAAE33330E}">
      <dgm:prSet/>
      <dgm:spPr/>
      <dgm:t>
        <a:bodyPr/>
        <a:lstStyle/>
        <a:p>
          <a:endParaRPr lang="it-IT"/>
        </a:p>
      </dgm:t>
    </dgm:pt>
    <dgm:pt modelId="{FE926F94-687A-480B-8464-E3DD8BA9B55F}" type="sibTrans" cxnId="{A727EB84-706C-4742-9C8B-0BAAAE33330E}">
      <dgm:prSet/>
      <dgm:spPr/>
      <dgm:t>
        <a:bodyPr/>
        <a:lstStyle/>
        <a:p>
          <a:endParaRPr lang="it-IT"/>
        </a:p>
      </dgm:t>
    </dgm:pt>
    <dgm:pt modelId="{B3DD2B47-B421-450E-9E34-77835FD44F8B}">
      <dgm:prSet phldrT="[Testo]" custT="1"/>
      <dgm:spPr/>
      <dgm:t>
        <a:bodyPr/>
        <a:lstStyle/>
        <a:p>
          <a:r>
            <a:rPr lang="it-IT" sz="1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Riciclo</a:t>
          </a:r>
        </a:p>
      </dgm:t>
    </dgm:pt>
    <dgm:pt modelId="{B04BF68F-46D4-4724-909C-113153486432}" type="parTrans" cxnId="{AE78CD70-1CE8-4383-B286-FF617CF454FF}">
      <dgm:prSet/>
      <dgm:spPr/>
      <dgm:t>
        <a:bodyPr/>
        <a:lstStyle/>
        <a:p>
          <a:endParaRPr lang="it-IT"/>
        </a:p>
      </dgm:t>
    </dgm:pt>
    <dgm:pt modelId="{5E64F07A-B028-489F-8F89-E95E0E69E4ED}" type="sibTrans" cxnId="{AE78CD70-1CE8-4383-B286-FF617CF454FF}">
      <dgm:prSet/>
      <dgm:spPr/>
      <dgm:t>
        <a:bodyPr/>
        <a:lstStyle/>
        <a:p>
          <a:endParaRPr lang="it-IT"/>
        </a:p>
      </dgm:t>
    </dgm:pt>
    <dgm:pt modelId="{939F5C23-7E24-4C27-BDAA-2DE0DCD6AABC}">
      <dgm:prSet phldrT="[Testo]" custT="1"/>
      <dgm:spPr/>
      <dgm:t>
        <a:bodyPr/>
        <a:lstStyle/>
        <a:p>
          <a:r>
            <a:rPr lang="it-IT" sz="1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Produttore</a:t>
          </a:r>
        </a:p>
      </dgm:t>
    </dgm:pt>
    <dgm:pt modelId="{37BF2990-12B8-465C-B4DA-77BFC66260F8}" type="parTrans" cxnId="{0F815E3D-3755-446B-8265-B66C76635C73}">
      <dgm:prSet/>
      <dgm:spPr/>
      <dgm:t>
        <a:bodyPr/>
        <a:lstStyle/>
        <a:p>
          <a:endParaRPr lang="it-IT"/>
        </a:p>
      </dgm:t>
    </dgm:pt>
    <dgm:pt modelId="{94393C94-61BB-4320-BE5D-0908A102AECD}" type="sibTrans" cxnId="{0F815E3D-3755-446B-8265-B66C76635C73}">
      <dgm:prSet/>
      <dgm:spPr>
        <a:noFill/>
        <a:ln>
          <a:noFill/>
        </a:ln>
      </dgm:spPr>
      <dgm:t>
        <a:bodyPr/>
        <a:lstStyle/>
        <a:p>
          <a:endParaRPr lang="it-IT"/>
        </a:p>
      </dgm:t>
    </dgm:pt>
    <dgm:pt modelId="{6AD6A916-8FC7-4255-9D28-8D9DE24AC653}">
      <dgm:prSet phldrT="[Testo]" custT="1"/>
      <dgm:spPr/>
      <dgm:t>
        <a:bodyPr/>
        <a:lstStyle/>
        <a:p>
          <a:r>
            <a:rPr lang="it-IT" sz="1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Nuova materia prima</a:t>
          </a:r>
        </a:p>
      </dgm:t>
    </dgm:pt>
    <dgm:pt modelId="{516703BE-CC7A-4A16-BC90-2939B178BCBA}" type="parTrans" cxnId="{139B9F82-351A-44D4-A4DC-2921B3CE962F}">
      <dgm:prSet/>
      <dgm:spPr/>
      <dgm:t>
        <a:bodyPr/>
        <a:lstStyle/>
        <a:p>
          <a:endParaRPr lang="it-IT"/>
        </a:p>
      </dgm:t>
    </dgm:pt>
    <dgm:pt modelId="{4023350C-B6EF-477D-A0F6-13C9EFF4F08A}" type="sibTrans" cxnId="{139B9F82-351A-44D4-A4DC-2921B3CE962F}">
      <dgm:prSet/>
      <dgm:spPr/>
      <dgm:t>
        <a:bodyPr/>
        <a:lstStyle/>
        <a:p>
          <a:endParaRPr lang="it-IT"/>
        </a:p>
      </dgm:t>
    </dgm:pt>
    <dgm:pt modelId="{5EE72538-6C65-4137-9CC1-8BD1264A30A8}">
      <dgm:prSet phldrT="[Testo]" custT="1"/>
      <dgm:spPr/>
      <dgm:t>
        <a:bodyPr/>
        <a:lstStyle/>
        <a:p>
          <a:r>
            <a:rPr lang="it-IT" sz="1900" b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Utilizzo</a:t>
          </a:r>
        </a:p>
      </dgm:t>
    </dgm:pt>
    <dgm:pt modelId="{4AFC202B-91EF-49C0-8027-46DD279958B5}" type="parTrans" cxnId="{6EBB6654-BD8F-48C4-A72C-EE348C0A188D}">
      <dgm:prSet/>
      <dgm:spPr/>
      <dgm:t>
        <a:bodyPr/>
        <a:lstStyle/>
        <a:p>
          <a:endParaRPr lang="it-IT"/>
        </a:p>
      </dgm:t>
    </dgm:pt>
    <dgm:pt modelId="{2C158208-A3AE-47F7-A601-4A80D1B2DAC0}" type="sibTrans" cxnId="{6EBB6654-BD8F-48C4-A72C-EE348C0A188D}">
      <dgm:prSet/>
      <dgm:spPr/>
      <dgm:t>
        <a:bodyPr/>
        <a:lstStyle/>
        <a:p>
          <a:endParaRPr lang="it-IT"/>
        </a:p>
      </dgm:t>
    </dgm:pt>
    <dgm:pt modelId="{B8512979-934C-4372-BFBC-E3DE74F2E4CD}">
      <dgm:prSet phldrT="[Testo]" custT="1"/>
      <dgm:spPr/>
      <dgm:t>
        <a:bodyPr/>
        <a:lstStyle/>
        <a:p>
          <a:r>
            <a:rPr lang="it-IT" sz="19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Raccolta</a:t>
          </a:r>
        </a:p>
      </dgm:t>
    </dgm:pt>
    <dgm:pt modelId="{6233C031-81BE-4D8F-9D44-8AA8B6D01FD7}" type="parTrans" cxnId="{51445F82-5BC9-4FC6-9F92-A1FA2FAE65D1}">
      <dgm:prSet/>
      <dgm:spPr/>
      <dgm:t>
        <a:bodyPr/>
        <a:lstStyle/>
        <a:p>
          <a:endParaRPr lang="it-IT"/>
        </a:p>
      </dgm:t>
    </dgm:pt>
    <dgm:pt modelId="{BDC5193B-DD29-4E30-9D2F-5C1C1360534F}" type="sibTrans" cxnId="{51445F82-5BC9-4FC6-9F92-A1FA2FAE65D1}">
      <dgm:prSet/>
      <dgm:spPr/>
      <dgm:t>
        <a:bodyPr/>
        <a:lstStyle/>
        <a:p>
          <a:endParaRPr lang="it-IT"/>
        </a:p>
      </dgm:t>
    </dgm:pt>
    <dgm:pt modelId="{F4BB34EB-F693-44FB-A7DB-9FA47CA6398A}" type="pres">
      <dgm:prSet presAssocID="{4BBF7D70-A451-4AAA-94DE-8059BA2F5ACA}" presName="cycle" presStyleCnt="0">
        <dgm:presLayoutVars>
          <dgm:dir/>
          <dgm:resizeHandles val="exact"/>
        </dgm:presLayoutVars>
      </dgm:prSet>
      <dgm:spPr/>
    </dgm:pt>
    <dgm:pt modelId="{1A53EEAB-3390-4C82-98ED-53BF1F986FB5}" type="pres">
      <dgm:prSet presAssocID="{A84610FC-7F35-4D4A-B199-748816111C72}" presName="dummy" presStyleCnt="0"/>
      <dgm:spPr/>
    </dgm:pt>
    <dgm:pt modelId="{966F8A42-D4CB-4375-9D2D-1B92E4E2D4BE}" type="pres">
      <dgm:prSet presAssocID="{A84610FC-7F35-4D4A-B199-748816111C72}" presName="node" presStyleLbl="revTx" presStyleIdx="0" presStyleCnt="8" custScaleX="183973">
        <dgm:presLayoutVars>
          <dgm:bulletEnabled val="1"/>
        </dgm:presLayoutVars>
      </dgm:prSet>
      <dgm:spPr/>
    </dgm:pt>
    <dgm:pt modelId="{F64C3323-392D-444A-A21E-5C66E46F5343}" type="pres">
      <dgm:prSet presAssocID="{D6E23753-7FA9-4453-8033-01C710863480}" presName="sibTrans" presStyleLbl="node1" presStyleIdx="0" presStyleCnt="8"/>
      <dgm:spPr/>
    </dgm:pt>
    <dgm:pt modelId="{7119F985-5A06-4817-AF4A-D88C85928ED7}" type="pres">
      <dgm:prSet presAssocID="{A6031873-8234-4629-AEC0-C704782E367B}" presName="dummy" presStyleCnt="0"/>
      <dgm:spPr/>
    </dgm:pt>
    <dgm:pt modelId="{BF93BE5C-9E56-4A8B-A2E9-6DE8AED702F5}" type="pres">
      <dgm:prSet presAssocID="{A6031873-8234-4629-AEC0-C704782E367B}" presName="node" presStyleLbl="revTx" presStyleIdx="1" presStyleCnt="8" custScaleX="241612">
        <dgm:presLayoutVars>
          <dgm:bulletEnabled val="1"/>
        </dgm:presLayoutVars>
      </dgm:prSet>
      <dgm:spPr/>
    </dgm:pt>
    <dgm:pt modelId="{7825A087-D487-4141-91F1-B83D67A4C9E8}" type="pres">
      <dgm:prSet presAssocID="{B0F18D81-1A11-4868-B094-5700749C35EA}" presName="sibTrans" presStyleLbl="node1" presStyleIdx="1" presStyleCnt="8"/>
      <dgm:spPr/>
    </dgm:pt>
    <dgm:pt modelId="{373D79E7-418E-44FB-B5CD-F8A79FC26EF5}" type="pres">
      <dgm:prSet presAssocID="{5EE72538-6C65-4137-9CC1-8BD1264A30A8}" presName="dummy" presStyleCnt="0"/>
      <dgm:spPr/>
    </dgm:pt>
    <dgm:pt modelId="{CD6608E1-D569-4E67-908A-D1904E26382C}" type="pres">
      <dgm:prSet presAssocID="{5EE72538-6C65-4137-9CC1-8BD1264A30A8}" presName="node" presStyleLbl="revTx" presStyleIdx="2" presStyleCnt="8" custScaleX="188542">
        <dgm:presLayoutVars>
          <dgm:bulletEnabled val="1"/>
        </dgm:presLayoutVars>
      </dgm:prSet>
      <dgm:spPr/>
    </dgm:pt>
    <dgm:pt modelId="{E73ECD24-17D0-4C65-BD93-CCEEF09178E8}" type="pres">
      <dgm:prSet presAssocID="{2C158208-A3AE-47F7-A601-4A80D1B2DAC0}" presName="sibTrans" presStyleLbl="node1" presStyleIdx="2" presStyleCnt="8"/>
      <dgm:spPr/>
    </dgm:pt>
    <dgm:pt modelId="{7F903013-23DA-4017-BD71-AC10F56C4109}" type="pres">
      <dgm:prSet presAssocID="{D15DE3C0-2C55-450E-B9A7-0E9043EEFB77}" presName="dummy" presStyleCnt="0"/>
      <dgm:spPr/>
    </dgm:pt>
    <dgm:pt modelId="{72CF76B9-C185-4297-9EB7-876D1EEF5585}" type="pres">
      <dgm:prSet presAssocID="{D15DE3C0-2C55-450E-B9A7-0E9043EEFB77}" presName="node" presStyleLbl="revTx" presStyleIdx="3" presStyleCnt="8" custScaleX="125079">
        <dgm:presLayoutVars>
          <dgm:bulletEnabled val="1"/>
        </dgm:presLayoutVars>
      </dgm:prSet>
      <dgm:spPr/>
    </dgm:pt>
    <dgm:pt modelId="{90185E19-EF41-48E1-9DCB-1EC193F48A3A}" type="pres">
      <dgm:prSet presAssocID="{FE926F94-687A-480B-8464-E3DD8BA9B55F}" presName="sibTrans" presStyleLbl="node1" presStyleIdx="3" presStyleCnt="8"/>
      <dgm:spPr/>
    </dgm:pt>
    <dgm:pt modelId="{3F0911EB-F756-4335-9653-3C69B144FC8C}" type="pres">
      <dgm:prSet presAssocID="{B8512979-934C-4372-BFBC-E3DE74F2E4CD}" presName="dummy" presStyleCnt="0"/>
      <dgm:spPr/>
    </dgm:pt>
    <dgm:pt modelId="{FBECA7CC-5A3D-4D91-A5D7-9EC591EC5738}" type="pres">
      <dgm:prSet presAssocID="{B8512979-934C-4372-BFBC-E3DE74F2E4CD}" presName="node" presStyleLbl="revTx" presStyleIdx="4" presStyleCnt="8" custScaleX="153351">
        <dgm:presLayoutVars>
          <dgm:bulletEnabled val="1"/>
        </dgm:presLayoutVars>
      </dgm:prSet>
      <dgm:spPr/>
    </dgm:pt>
    <dgm:pt modelId="{A99F34FE-4309-4FD5-8A71-545054033495}" type="pres">
      <dgm:prSet presAssocID="{BDC5193B-DD29-4E30-9D2F-5C1C1360534F}" presName="sibTrans" presStyleLbl="node1" presStyleIdx="4" presStyleCnt="8"/>
      <dgm:spPr/>
    </dgm:pt>
    <dgm:pt modelId="{D98DDE03-E3EA-46D2-AEF4-BC43A7DBE6B1}" type="pres">
      <dgm:prSet presAssocID="{B3DD2B47-B421-450E-9E34-77835FD44F8B}" presName="dummy" presStyleCnt="0"/>
      <dgm:spPr/>
    </dgm:pt>
    <dgm:pt modelId="{BDA32F27-2230-4887-9911-3FB7B130C7DE}" type="pres">
      <dgm:prSet presAssocID="{B3DD2B47-B421-450E-9E34-77835FD44F8B}" presName="node" presStyleLbl="revTx" presStyleIdx="5" presStyleCnt="8" custScaleX="125079">
        <dgm:presLayoutVars>
          <dgm:bulletEnabled val="1"/>
        </dgm:presLayoutVars>
      </dgm:prSet>
      <dgm:spPr/>
    </dgm:pt>
    <dgm:pt modelId="{8943FD7F-381E-428A-B086-1FE04213154C}" type="pres">
      <dgm:prSet presAssocID="{5E64F07A-B028-489F-8F89-E95E0E69E4ED}" presName="sibTrans" presStyleLbl="node1" presStyleIdx="5" presStyleCnt="8"/>
      <dgm:spPr/>
    </dgm:pt>
    <dgm:pt modelId="{CC0C5B1F-2256-4E13-B34C-42B4F5FA9754}" type="pres">
      <dgm:prSet presAssocID="{6AD6A916-8FC7-4255-9D28-8D9DE24AC653}" presName="dummy" presStyleCnt="0"/>
      <dgm:spPr/>
    </dgm:pt>
    <dgm:pt modelId="{587ECF2F-EE59-4739-A898-FA1F17FE39DA}" type="pres">
      <dgm:prSet presAssocID="{6AD6A916-8FC7-4255-9D28-8D9DE24AC653}" presName="node" presStyleLbl="revTx" presStyleIdx="6" presStyleCnt="8" custScaleX="125079">
        <dgm:presLayoutVars>
          <dgm:bulletEnabled val="1"/>
        </dgm:presLayoutVars>
      </dgm:prSet>
      <dgm:spPr/>
    </dgm:pt>
    <dgm:pt modelId="{5ED374BD-7A6C-47CC-9D6E-D9108034289B}" type="pres">
      <dgm:prSet presAssocID="{4023350C-B6EF-477D-A0F6-13C9EFF4F08A}" presName="sibTrans" presStyleLbl="node1" presStyleIdx="6" presStyleCnt="8"/>
      <dgm:spPr/>
    </dgm:pt>
    <dgm:pt modelId="{9A948A80-7526-4CAC-976F-99AAE939CB64}" type="pres">
      <dgm:prSet presAssocID="{939F5C23-7E24-4C27-BDAA-2DE0DCD6AABC}" presName="dummy" presStyleCnt="0"/>
      <dgm:spPr/>
    </dgm:pt>
    <dgm:pt modelId="{0FC3E1A3-AF95-4B8B-8211-0BCD641DEBBD}" type="pres">
      <dgm:prSet presAssocID="{939F5C23-7E24-4C27-BDAA-2DE0DCD6AABC}" presName="node" presStyleLbl="revTx" presStyleIdx="7" presStyleCnt="8" custScaleX="229612">
        <dgm:presLayoutVars>
          <dgm:bulletEnabled val="1"/>
        </dgm:presLayoutVars>
      </dgm:prSet>
      <dgm:spPr/>
    </dgm:pt>
    <dgm:pt modelId="{B1BC6198-A2F9-4FEA-9ECA-0C540628398A}" type="pres">
      <dgm:prSet presAssocID="{94393C94-61BB-4320-BE5D-0908A102AECD}" presName="sibTrans" presStyleLbl="node1" presStyleIdx="7" presStyleCnt="8" custLinFactNeighborX="-3425" custLinFactNeighborY="94602"/>
      <dgm:spPr/>
    </dgm:pt>
  </dgm:ptLst>
  <dgm:cxnLst>
    <dgm:cxn modelId="{8E8BAB14-5495-4C82-8F6A-B8559869ACDC}" type="presOf" srcId="{B8512979-934C-4372-BFBC-E3DE74F2E4CD}" destId="{FBECA7CC-5A3D-4D91-A5D7-9EC591EC5738}" srcOrd="0" destOrd="0" presId="urn:microsoft.com/office/officeart/2005/8/layout/cycle1"/>
    <dgm:cxn modelId="{7147C116-838E-40AD-AE78-C8243D87584B}" type="presOf" srcId="{5EE72538-6C65-4137-9CC1-8BD1264A30A8}" destId="{CD6608E1-D569-4E67-908A-D1904E26382C}" srcOrd="0" destOrd="0" presId="urn:microsoft.com/office/officeart/2005/8/layout/cycle1"/>
    <dgm:cxn modelId="{AFD26328-3144-4604-A1D5-A808F670611A}" type="presOf" srcId="{A6031873-8234-4629-AEC0-C704782E367B}" destId="{BF93BE5C-9E56-4A8B-A2E9-6DE8AED702F5}" srcOrd="0" destOrd="0" presId="urn:microsoft.com/office/officeart/2005/8/layout/cycle1"/>
    <dgm:cxn modelId="{73B3F83B-EAF9-4684-B82F-61EFB0AD25FF}" type="presOf" srcId="{B3DD2B47-B421-450E-9E34-77835FD44F8B}" destId="{BDA32F27-2230-4887-9911-3FB7B130C7DE}" srcOrd="0" destOrd="0" presId="urn:microsoft.com/office/officeart/2005/8/layout/cycle1"/>
    <dgm:cxn modelId="{0F815E3D-3755-446B-8265-B66C76635C73}" srcId="{4BBF7D70-A451-4AAA-94DE-8059BA2F5ACA}" destId="{939F5C23-7E24-4C27-BDAA-2DE0DCD6AABC}" srcOrd="7" destOrd="0" parTransId="{37BF2990-12B8-465C-B4DA-77BFC66260F8}" sibTransId="{94393C94-61BB-4320-BE5D-0908A102AECD}"/>
    <dgm:cxn modelId="{4F9D034D-F85C-46A9-BCDD-94D08490C0A8}" type="presOf" srcId="{BDC5193B-DD29-4E30-9D2F-5C1C1360534F}" destId="{A99F34FE-4309-4FD5-8A71-545054033495}" srcOrd="0" destOrd="0" presId="urn:microsoft.com/office/officeart/2005/8/layout/cycle1"/>
    <dgm:cxn modelId="{AE78CD70-1CE8-4383-B286-FF617CF454FF}" srcId="{4BBF7D70-A451-4AAA-94DE-8059BA2F5ACA}" destId="{B3DD2B47-B421-450E-9E34-77835FD44F8B}" srcOrd="5" destOrd="0" parTransId="{B04BF68F-46D4-4724-909C-113153486432}" sibTransId="{5E64F07A-B028-489F-8F89-E95E0E69E4ED}"/>
    <dgm:cxn modelId="{6EBB6654-BD8F-48C4-A72C-EE348C0A188D}" srcId="{4BBF7D70-A451-4AAA-94DE-8059BA2F5ACA}" destId="{5EE72538-6C65-4137-9CC1-8BD1264A30A8}" srcOrd="2" destOrd="0" parTransId="{4AFC202B-91EF-49C0-8027-46DD279958B5}" sibTransId="{2C158208-A3AE-47F7-A601-4A80D1B2DAC0}"/>
    <dgm:cxn modelId="{460B7056-1B74-40A4-B9ED-99FCBD23E9FD}" type="presOf" srcId="{4023350C-B6EF-477D-A0F6-13C9EFF4F08A}" destId="{5ED374BD-7A6C-47CC-9D6E-D9108034289B}" srcOrd="0" destOrd="0" presId="urn:microsoft.com/office/officeart/2005/8/layout/cycle1"/>
    <dgm:cxn modelId="{E7192F5A-4946-490F-BE2F-36FEB0B9A44B}" type="presOf" srcId="{5E64F07A-B028-489F-8F89-E95E0E69E4ED}" destId="{8943FD7F-381E-428A-B086-1FE04213154C}" srcOrd="0" destOrd="0" presId="urn:microsoft.com/office/officeart/2005/8/layout/cycle1"/>
    <dgm:cxn modelId="{D9B3277D-659E-4917-8EE2-7291B10906BF}" type="presOf" srcId="{6AD6A916-8FC7-4255-9D28-8D9DE24AC653}" destId="{587ECF2F-EE59-4739-A898-FA1F17FE39DA}" srcOrd="0" destOrd="0" presId="urn:microsoft.com/office/officeart/2005/8/layout/cycle1"/>
    <dgm:cxn modelId="{51445F82-5BC9-4FC6-9F92-A1FA2FAE65D1}" srcId="{4BBF7D70-A451-4AAA-94DE-8059BA2F5ACA}" destId="{B8512979-934C-4372-BFBC-E3DE74F2E4CD}" srcOrd="4" destOrd="0" parTransId="{6233C031-81BE-4D8F-9D44-8AA8B6D01FD7}" sibTransId="{BDC5193B-DD29-4E30-9D2F-5C1C1360534F}"/>
    <dgm:cxn modelId="{139B9F82-351A-44D4-A4DC-2921B3CE962F}" srcId="{4BBF7D70-A451-4AAA-94DE-8059BA2F5ACA}" destId="{6AD6A916-8FC7-4255-9D28-8D9DE24AC653}" srcOrd="6" destOrd="0" parTransId="{516703BE-CC7A-4A16-BC90-2939B178BCBA}" sibTransId="{4023350C-B6EF-477D-A0F6-13C9EFF4F08A}"/>
    <dgm:cxn modelId="{E1519883-C5EA-4884-A7DA-9BEEA48CFFCF}" type="presOf" srcId="{FE926F94-687A-480B-8464-E3DD8BA9B55F}" destId="{90185E19-EF41-48E1-9DCB-1EC193F48A3A}" srcOrd="0" destOrd="0" presId="urn:microsoft.com/office/officeart/2005/8/layout/cycle1"/>
    <dgm:cxn modelId="{A727EB84-706C-4742-9C8B-0BAAAE33330E}" srcId="{4BBF7D70-A451-4AAA-94DE-8059BA2F5ACA}" destId="{D15DE3C0-2C55-450E-B9A7-0E9043EEFB77}" srcOrd="3" destOrd="0" parTransId="{9AA93D00-438F-455E-ABE1-25B7A9199818}" sibTransId="{FE926F94-687A-480B-8464-E3DD8BA9B55F}"/>
    <dgm:cxn modelId="{AC92E38F-A3B6-4A30-8393-EAE3082ACC74}" type="presOf" srcId="{2C158208-A3AE-47F7-A601-4A80D1B2DAC0}" destId="{E73ECD24-17D0-4C65-BD93-CCEEF09178E8}" srcOrd="0" destOrd="0" presId="urn:microsoft.com/office/officeart/2005/8/layout/cycle1"/>
    <dgm:cxn modelId="{92FE299A-C047-43B5-A7A8-12C184014C69}" type="presOf" srcId="{B0F18D81-1A11-4868-B094-5700749C35EA}" destId="{7825A087-D487-4141-91F1-B83D67A4C9E8}" srcOrd="0" destOrd="0" presId="urn:microsoft.com/office/officeart/2005/8/layout/cycle1"/>
    <dgm:cxn modelId="{5BD4E1A3-44E0-4F8B-935D-12F9AA58818D}" srcId="{4BBF7D70-A451-4AAA-94DE-8059BA2F5ACA}" destId="{A6031873-8234-4629-AEC0-C704782E367B}" srcOrd="1" destOrd="0" parTransId="{20988EB3-3505-4B77-AF47-E38C2565A75E}" sibTransId="{B0F18D81-1A11-4868-B094-5700749C35EA}"/>
    <dgm:cxn modelId="{121AA9A4-CD80-4CF4-9BC6-31F4AD82334B}" type="presOf" srcId="{D15DE3C0-2C55-450E-B9A7-0E9043EEFB77}" destId="{72CF76B9-C185-4297-9EB7-876D1EEF5585}" srcOrd="0" destOrd="0" presId="urn:microsoft.com/office/officeart/2005/8/layout/cycle1"/>
    <dgm:cxn modelId="{4FB41AAC-4DE3-4420-8204-0995E49157A3}" srcId="{4BBF7D70-A451-4AAA-94DE-8059BA2F5ACA}" destId="{A84610FC-7F35-4D4A-B199-748816111C72}" srcOrd="0" destOrd="0" parTransId="{9E7C7C5B-D664-4AF9-806D-909737ECB17F}" sibTransId="{D6E23753-7FA9-4453-8033-01C710863480}"/>
    <dgm:cxn modelId="{B47AF1BD-FC5F-4AD4-BD6B-E81565FF01EE}" type="presOf" srcId="{94393C94-61BB-4320-BE5D-0908A102AECD}" destId="{B1BC6198-A2F9-4FEA-9ECA-0C540628398A}" srcOrd="0" destOrd="0" presId="urn:microsoft.com/office/officeart/2005/8/layout/cycle1"/>
    <dgm:cxn modelId="{1AC6C0BE-E203-41CF-BE5F-52BB4D9DDEC0}" type="presOf" srcId="{4BBF7D70-A451-4AAA-94DE-8059BA2F5ACA}" destId="{F4BB34EB-F693-44FB-A7DB-9FA47CA6398A}" srcOrd="0" destOrd="0" presId="urn:microsoft.com/office/officeart/2005/8/layout/cycle1"/>
    <dgm:cxn modelId="{1009DABE-D57E-4885-B33F-5BA7E66480B3}" type="presOf" srcId="{A84610FC-7F35-4D4A-B199-748816111C72}" destId="{966F8A42-D4CB-4375-9D2D-1B92E4E2D4BE}" srcOrd="0" destOrd="0" presId="urn:microsoft.com/office/officeart/2005/8/layout/cycle1"/>
    <dgm:cxn modelId="{2E4F97C1-2671-407C-B87B-5750774B78DC}" type="presOf" srcId="{939F5C23-7E24-4C27-BDAA-2DE0DCD6AABC}" destId="{0FC3E1A3-AF95-4B8B-8211-0BCD641DEBBD}" srcOrd="0" destOrd="0" presId="urn:microsoft.com/office/officeart/2005/8/layout/cycle1"/>
    <dgm:cxn modelId="{AB471AEC-D20B-4473-9F37-A6DC003985E8}" type="presOf" srcId="{D6E23753-7FA9-4453-8033-01C710863480}" destId="{F64C3323-392D-444A-A21E-5C66E46F5343}" srcOrd="0" destOrd="0" presId="urn:microsoft.com/office/officeart/2005/8/layout/cycle1"/>
    <dgm:cxn modelId="{560D4912-30A8-4010-8BFF-54C0B93F1FDA}" type="presParOf" srcId="{F4BB34EB-F693-44FB-A7DB-9FA47CA6398A}" destId="{1A53EEAB-3390-4C82-98ED-53BF1F986FB5}" srcOrd="0" destOrd="0" presId="urn:microsoft.com/office/officeart/2005/8/layout/cycle1"/>
    <dgm:cxn modelId="{6111120E-61FC-4FA7-B981-1FED43A018A2}" type="presParOf" srcId="{F4BB34EB-F693-44FB-A7DB-9FA47CA6398A}" destId="{966F8A42-D4CB-4375-9D2D-1B92E4E2D4BE}" srcOrd="1" destOrd="0" presId="urn:microsoft.com/office/officeart/2005/8/layout/cycle1"/>
    <dgm:cxn modelId="{35DA19F4-C95F-46B9-AB94-E5966992F260}" type="presParOf" srcId="{F4BB34EB-F693-44FB-A7DB-9FA47CA6398A}" destId="{F64C3323-392D-444A-A21E-5C66E46F5343}" srcOrd="2" destOrd="0" presId="urn:microsoft.com/office/officeart/2005/8/layout/cycle1"/>
    <dgm:cxn modelId="{59D67896-FE07-4188-B0E4-CF9F2A7BA549}" type="presParOf" srcId="{F4BB34EB-F693-44FB-A7DB-9FA47CA6398A}" destId="{7119F985-5A06-4817-AF4A-D88C85928ED7}" srcOrd="3" destOrd="0" presId="urn:microsoft.com/office/officeart/2005/8/layout/cycle1"/>
    <dgm:cxn modelId="{812222BC-1222-4DE6-AD9F-54343BF66F2E}" type="presParOf" srcId="{F4BB34EB-F693-44FB-A7DB-9FA47CA6398A}" destId="{BF93BE5C-9E56-4A8B-A2E9-6DE8AED702F5}" srcOrd="4" destOrd="0" presId="urn:microsoft.com/office/officeart/2005/8/layout/cycle1"/>
    <dgm:cxn modelId="{2B657034-D5E0-4C7B-A849-9B9CF5C3F61C}" type="presParOf" srcId="{F4BB34EB-F693-44FB-A7DB-9FA47CA6398A}" destId="{7825A087-D487-4141-91F1-B83D67A4C9E8}" srcOrd="5" destOrd="0" presId="urn:microsoft.com/office/officeart/2005/8/layout/cycle1"/>
    <dgm:cxn modelId="{2102CC3C-B937-4B21-B4C1-5A98BF8FB31B}" type="presParOf" srcId="{F4BB34EB-F693-44FB-A7DB-9FA47CA6398A}" destId="{373D79E7-418E-44FB-B5CD-F8A79FC26EF5}" srcOrd="6" destOrd="0" presId="urn:microsoft.com/office/officeart/2005/8/layout/cycle1"/>
    <dgm:cxn modelId="{2230250C-0E07-4704-A1FC-2F5AA63BD9C9}" type="presParOf" srcId="{F4BB34EB-F693-44FB-A7DB-9FA47CA6398A}" destId="{CD6608E1-D569-4E67-908A-D1904E26382C}" srcOrd="7" destOrd="0" presId="urn:microsoft.com/office/officeart/2005/8/layout/cycle1"/>
    <dgm:cxn modelId="{F3F3DDC6-7F78-4237-B18B-B9D4D27F7F07}" type="presParOf" srcId="{F4BB34EB-F693-44FB-A7DB-9FA47CA6398A}" destId="{E73ECD24-17D0-4C65-BD93-CCEEF09178E8}" srcOrd="8" destOrd="0" presId="urn:microsoft.com/office/officeart/2005/8/layout/cycle1"/>
    <dgm:cxn modelId="{01F8C39E-E4E6-4743-926C-2F4FB062E645}" type="presParOf" srcId="{F4BB34EB-F693-44FB-A7DB-9FA47CA6398A}" destId="{7F903013-23DA-4017-BD71-AC10F56C4109}" srcOrd="9" destOrd="0" presId="urn:microsoft.com/office/officeart/2005/8/layout/cycle1"/>
    <dgm:cxn modelId="{FA19BECC-0291-496A-A8B4-BEAE69106AE1}" type="presParOf" srcId="{F4BB34EB-F693-44FB-A7DB-9FA47CA6398A}" destId="{72CF76B9-C185-4297-9EB7-876D1EEF5585}" srcOrd="10" destOrd="0" presId="urn:microsoft.com/office/officeart/2005/8/layout/cycle1"/>
    <dgm:cxn modelId="{CE471E2D-33FF-4137-9CF3-6AD077F79113}" type="presParOf" srcId="{F4BB34EB-F693-44FB-A7DB-9FA47CA6398A}" destId="{90185E19-EF41-48E1-9DCB-1EC193F48A3A}" srcOrd="11" destOrd="0" presId="urn:microsoft.com/office/officeart/2005/8/layout/cycle1"/>
    <dgm:cxn modelId="{B1E3F666-67BE-4867-BB6A-5C5186F25677}" type="presParOf" srcId="{F4BB34EB-F693-44FB-A7DB-9FA47CA6398A}" destId="{3F0911EB-F756-4335-9653-3C69B144FC8C}" srcOrd="12" destOrd="0" presId="urn:microsoft.com/office/officeart/2005/8/layout/cycle1"/>
    <dgm:cxn modelId="{6890C0A6-4291-4158-BD9C-A74CCA096C65}" type="presParOf" srcId="{F4BB34EB-F693-44FB-A7DB-9FA47CA6398A}" destId="{FBECA7CC-5A3D-4D91-A5D7-9EC591EC5738}" srcOrd="13" destOrd="0" presId="urn:microsoft.com/office/officeart/2005/8/layout/cycle1"/>
    <dgm:cxn modelId="{11AAB23F-921F-4C1F-B006-62B07B462274}" type="presParOf" srcId="{F4BB34EB-F693-44FB-A7DB-9FA47CA6398A}" destId="{A99F34FE-4309-4FD5-8A71-545054033495}" srcOrd="14" destOrd="0" presId="urn:microsoft.com/office/officeart/2005/8/layout/cycle1"/>
    <dgm:cxn modelId="{ACF03952-CDDF-4126-B783-62369DA91380}" type="presParOf" srcId="{F4BB34EB-F693-44FB-A7DB-9FA47CA6398A}" destId="{D98DDE03-E3EA-46D2-AEF4-BC43A7DBE6B1}" srcOrd="15" destOrd="0" presId="urn:microsoft.com/office/officeart/2005/8/layout/cycle1"/>
    <dgm:cxn modelId="{D734FE41-4DA2-406E-AACE-042F0C102888}" type="presParOf" srcId="{F4BB34EB-F693-44FB-A7DB-9FA47CA6398A}" destId="{BDA32F27-2230-4887-9911-3FB7B130C7DE}" srcOrd="16" destOrd="0" presId="urn:microsoft.com/office/officeart/2005/8/layout/cycle1"/>
    <dgm:cxn modelId="{23726F21-F778-4843-B983-73CDEE34DBA3}" type="presParOf" srcId="{F4BB34EB-F693-44FB-A7DB-9FA47CA6398A}" destId="{8943FD7F-381E-428A-B086-1FE04213154C}" srcOrd="17" destOrd="0" presId="urn:microsoft.com/office/officeart/2005/8/layout/cycle1"/>
    <dgm:cxn modelId="{B41CFE8E-9041-432B-BBE8-1CB6DC87AFE3}" type="presParOf" srcId="{F4BB34EB-F693-44FB-A7DB-9FA47CA6398A}" destId="{CC0C5B1F-2256-4E13-B34C-42B4F5FA9754}" srcOrd="18" destOrd="0" presId="urn:microsoft.com/office/officeart/2005/8/layout/cycle1"/>
    <dgm:cxn modelId="{B4CCC5F9-8DF8-463B-9844-DF21617A77A7}" type="presParOf" srcId="{F4BB34EB-F693-44FB-A7DB-9FA47CA6398A}" destId="{587ECF2F-EE59-4739-A898-FA1F17FE39DA}" srcOrd="19" destOrd="0" presId="urn:microsoft.com/office/officeart/2005/8/layout/cycle1"/>
    <dgm:cxn modelId="{BC4611F2-0C8F-47E6-890F-228CF9643612}" type="presParOf" srcId="{F4BB34EB-F693-44FB-A7DB-9FA47CA6398A}" destId="{5ED374BD-7A6C-47CC-9D6E-D9108034289B}" srcOrd="20" destOrd="0" presId="urn:microsoft.com/office/officeart/2005/8/layout/cycle1"/>
    <dgm:cxn modelId="{9D6580FF-114F-4A2D-A2EC-04338AB96E87}" type="presParOf" srcId="{F4BB34EB-F693-44FB-A7DB-9FA47CA6398A}" destId="{9A948A80-7526-4CAC-976F-99AAE939CB64}" srcOrd="21" destOrd="0" presId="urn:microsoft.com/office/officeart/2005/8/layout/cycle1"/>
    <dgm:cxn modelId="{384547A5-E974-4081-A789-1B28FF94FEF0}" type="presParOf" srcId="{F4BB34EB-F693-44FB-A7DB-9FA47CA6398A}" destId="{0FC3E1A3-AF95-4B8B-8211-0BCD641DEBBD}" srcOrd="22" destOrd="0" presId="urn:microsoft.com/office/officeart/2005/8/layout/cycle1"/>
    <dgm:cxn modelId="{8F4296A9-B8E8-44F9-8523-78D4E67E70CC}" type="presParOf" srcId="{F4BB34EB-F693-44FB-A7DB-9FA47CA6398A}" destId="{B1BC6198-A2F9-4FEA-9ECA-0C540628398A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A8D26-A7BC-4850-8108-B3A70F0490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D4D8BB-B09F-4D3C-B1A8-20AE20B265CB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Imprese di riciclo di pile e accumulatori</a:t>
          </a:r>
        </a:p>
      </dgm:t>
    </dgm:pt>
    <dgm:pt modelId="{20CD204D-6F29-492E-B079-20BC1C8624D3}" type="parTrans" cxnId="{7555BE14-0004-41ED-AD6A-F7B34FC7D840}">
      <dgm:prSet/>
      <dgm:spPr/>
      <dgm:t>
        <a:bodyPr/>
        <a:lstStyle/>
        <a:p>
          <a:endParaRPr lang="it-IT"/>
        </a:p>
      </dgm:t>
    </dgm:pt>
    <dgm:pt modelId="{1AFE4E9C-B50E-487E-A90B-2E6E7D91917A}" type="sibTrans" cxnId="{7555BE14-0004-41ED-AD6A-F7B34FC7D840}">
      <dgm:prSet/>
      <dgm:spPr/>
      <dgm:t>
        <a:bodyPr/>
        <a:lstStyle/>
        <a:p>
          <a:endParaRPr lang="it-IT"/>
        </a:p>
      </dgm:t>
    </dgm:pt>
    <dgm:pt modelId="{C48363DB-0894-4DC2-8C41-3827766258E9}">
      <dgm:prSet phldrT="[Testo]" custT="1"/>
      <dgm:spPr/>
      <dgm:t>
        <a:bodyPr/>
        <a:lstStyle/>
        <a:p>
          <a:r>
            <a:rPr lang="it-IT" sz="2100" dirty="0">
              <a:latin typeface="Century Gothic" panose="020B0502020202020204" pitchFamily="34" charset="0"/>
            </a:rPr>
            <a:t>Eco-</a:t>
          </a:r>
          <a:r>
            <a:rPr lang="it-IT" sz="2100" dirty="0" err="1">
              <a:latin typeface="Century Gothic" panose="020B0502020202020204" pitchFamily="34" charset="0"/>
            </a:rPr>
            <a:t>Bat</a:t>
          </a:r>
          <a:endParaRPr lang="it-IT" sz="2100" dirty="0">
            <a:latin typeface="Century Gothic" panose="020B0502020202020204" pitchFamily="34" charset="0"/>
          </a:endParaRPr>
        </a:p>
      </dgm:t>
    </dgm:pt>
    <dgm:pt modelId="{BEFF9856-2EF4-4526-B082-0B9DBD33CE5E}" type="parTrans" cxnId="{B605F2C1-A5B3-4D86-893B-820EAEA20194}">
      <dgm:prSet/>
      <dgm:spPr/>
      <dgm:t>
        <a:bodyPr/>
        <a:lstStyle/>
        <a:p>
          <a:endParaRPr lang="it-IT"/>
        </a:p>
      </dgm:t>
    </dgm:pt>
    <dgm:pt modelId="{968C0054-DCCB-499E-9076-1E360EFC5D93}" type="sibTrans" cxnId="{B605F2C1-A5B3-4D86-893B-820EAEA20194}">
      <dgm:prSet/>
      <dgm:spPr/>
      <dgm:t>
        <a:bodyPr/>
        <a:lstStyle/>
        <a:p>
          <a:endParaRPr lang="it-IT"/>
        </a:p>
      </dgm:t>
    </dgm:pt>
    <dgm:pt modelId="{D2397A8B-337A-4ED0-88E2-0D8CBF78F3AB}">
      <dgm:prSet phldrT="[Testo]" custT="1"/>
      <dgm:spPr/>
      <dgm:t>
        <a:bodyPr/>
        <a:lstStyle/>
        <a:p>
          <a:r>
            <a:rPr lang="it-IT" sz="2100" dirty="0">
              <a:latin typeface="Century Gothic" panose="020B0502020202020204" pitchFamily="34" charset="0"/>
            </a:rPr>
            <a:t>E.S.I.</a:t>
          </a:r>
        </a:p>
      </dgm:t>
    </dgm:pt>
    <dgm:pt modelId="{BB9C97B5-1935-455D-9694-916706811D16}" type="parTrans" cxnId="{5105007B-FB3D-4BCB-A143-AA66B4E342F3}">
      <dgm:prSet/>
      <dgm:spPr/>
      <dgm:t>
        <a:bodyPr/>
        <a:lstStyle/>
        <a:p>
          <a:endParaRPr lang="it-IT"/>
        </a:p>
      </dgm:t>
    </dgm:pt>
    <dgm:pt modelId="{F58F3A14-ACD1-49C4-BE03-AD1B0CE79516}" type="sibTrans" cxnId="{5105007B-FB3D-4BCB-A143-AA66B4E342F3}">
      <dgm:prSet/>
      <dgm:spPr/>
      <dgm:t>
        <a:bodyPr/>
        <a:lstStyle/>
        <a:p>
          <a:endParaRPr lang="it-IT"/>
        </a:p>
      </dgm:t>
    </dgm:pt>
    <dgm:pt modelId="{A51849AB-355B-407F-9787-D563BDE52C5C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Produttori/ Importatori di pile e accumulatori</a:t>
          </a:r>
        </a:p>
      </dgm:t>
    </dgm:pt>
    <dgm:pt modelId="{6AD12A9C-82D5-4EEB-8586-54CE50A98492}" type="parTrans" cxnId="{177FAEA2-6D1D-451D-A478-20C782CD347F}">
      <dgm:prSet/>
      <dgm:spPr/>
      <dgm:t>
        <a:bodyPr/>
        <a:lstStyle/>
        <a:p>
          <a:endParaRPr lang="it-IT"/>
        </a:p>
      </dgm:t>
    </dgm:pt>
    <dgm:pt modelId="{C11D7D91-6E56-4EEA-96BD-67E436E6FF05}" type="sibTrans" cxnId="{177FAEA2-6D1D-451D-A478-20C782CD347F}">
      <dgm:prSet/>
      <dgm:spPr/>
      <dgm:t>
        <a:bodyPr/>
        <a:lstStyle/>
        <a:p>
          <a:endParaRPr lang="it-IT"/>
        </a:p>
      </dgm:t>
    </dgm:pt>
    <dgm:pt modelId="{7A135C0D-AA68-44EB-9827-7F21459EAA91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FIAMM</a:t>
          </a:r>
        </a:p>
      </dgm:t>
    </dgm:pt>
    <dgm:pt modelId="{D802138E-8A28-47AF-B922-EADA5C15B941}" type="parTrans" cxnId="{D7ABCD23-091B-4EF0-A921-71F0C5377361}">
      <dgm:prSet/>
      <dgm:spPr/>
      <dgm:t>
        <a:bodyPr/>
        <a:lstStyle/>
        <a:p>
          <a:endParaRPr lang="it-IT"/>
        </a:p>
      </dgm:t>
    </dgm:pt>
    <dgm:pt modelId="{2EF21825-FBE0-47DE-8C60-E926271DC1AE}" type="sibTrans" cxnId="{D7ABCD23-091B-4EF0-A921-71F0C5377361}">
      <dgm:prSet/>
      <dgm:spPr/>
      <dgm:t>
        <a:bodyPr/>
        <a:lstStyle/>
        <a:p>
          <a:endParaRPr lang="it-IT"/>
        </a:p>
      </dgm:t>
    </dgm:pt>
    <dgm:pt modelId="{08338E05-647F-4A00-9FB4-F6C1F440DC8E}">
      <dgm:prSet phldrT="[Testo]" custT="1"/>
      <dgm:spPr/>
      <dgm:t>
        <a:bodyPr/>
        <a:lstStyle/>
        <a:p>
          <a:r>
            <a:rPr lang="it-IT" sz="2100" dirty="0" err="1">
              <a:latin typeface="Century Gothic" panose="020B0502020202020204" pitchFamily="34" charset="0"/>
            </a:rPr>
            <a:t>Piomboleghe</a:t>
          </a:r>
          <a:endParaRPr lang="it-IT" sz="2100" dirty="0">
            <a:latin typeface="Century Gothic" panose="020B0502020202020204" pitchFamily="34" charset="0"/>
          </a:endParaRPr>
        </a:p>
      </dgm:t>
    </dgm:pt>
    <dgm:pt modelId="{AD2BE01A-F232-4F78-BB74-71E71A9210FE}" type="parTrans" cxnId="{B8005C0A-0F1C-4EF0-AE08-635AEDDA19DA}">
      <dgm:prSet/>
      <dgm:spPr/>
      <dgm:t>
        <a:bodyPr/>
        <a:lstStyle/>
        <a:p>
          <a:endParaRPr lang="it-IT"/>
        </a:p>
      </dgm:t>
    </dgm:pt>
    <dgm:pt modelId="{47904048-11D3-445F-B237-F8F8304BCD75}" type="sibTrans" cxnId="{B8005C0A-0F1C-4EF0-AE08-635AEDDA19DA}">
      <dgm:prSet/>
      <dgm:spPr/>
      <dgm:t>
        <a:bodyPr/>
        <a:lstStyle/>
        <a:p>
          <a:endParaRPr lang="it-IT"/>
        </a:p>
      </dgm:t>
    </dgm:pt>
    <dgm:pt modelId="{260C032A-69DE-43B9-ABB9-0AD4FB1991EE}">
      <dgm:prSet phldrT="[Testo]" custT="1"/>
      <dgm:spPr/>
      <dgm:t>
        <a:bodyPr/>
        <a:lstStyle/>
        <a:p>
          <a:r>
            <a:rPr lang="it-IT" sz="2100" dirty="0">
              <a:latin typeface="Century Gothic" panose="020B0502020202020204" pitchFamily="34" charset="0"/>
            </a:rPr>
            <a:t>Piombifera Bresciana</a:t>
          </a:r>
        </a:p>
      </dgm:t>
    </dgm:pt>
    <dgm:pt modelId="{6CD0CC2D-A5D5-4481-8602-70EC6BA2032C}" type="parTrans" cxnId="{F62680AA-FB4D-4820-96B7-F4EEAAADD58C}">
      <dgm:prSet/>
      <dgm:spPr/>
      <dgm:t>
        <a:bodyPr/>
        <a:lstStyle/>
        <a:p>
          <a:endParaRPr lang="it-IT"/>
        </a:p>
      </dgm:t>
    </dgm:pt>
    <dgm:pt modelId="{EAC19FCF-16C7-4ACB-9576-19ACA44D9EAF}" type="sibTrans" cxnId="{F62680AA-FB4D-4820-96B7-F4EEAAADD58C}">
      <dgm:prSet/>
      <dgm:spPr/>
      <dgm:t>
        <a:bodyPr/>
        <a:lstStyle/>
        <a:p>
          <a:endParaRPr lang="it-IT"/>
        </a:p>
      </dgm:t>
    </dgm:pt>
    <dgm:pt modelId="{81AFC82A-BB40-424D-BD68-51E56DD108C1}">
      <dgm:prSet phldrT="[Testo]" custT="1"/>
      <dgm:spPr/>
      <dgm:t>
        <a:bodyPr/>
        <a:lstStyle/>
        <a:p>
          <a:r>
            <a:rPr lang="it-IT" sz="2100" dirty="0" err="1">
              <a:latin typeface="Century Gothic" panose="020B0502020202020204" pitchFamily="34" charset="0"/>
            </a:rPr>
            <a:t>Me.Ca</a:t>
          </a:r>
          <a:r>
            <a:rPr lang="it-IT" sz="2100" dirty="0">
              <a:latin typeface="Century Gothic" panose="020B0502020202020204" pitchFamily="34" charset="0"/>
            </a:rPr>
            <a:t>.</a:t>
          </a:r>
        </a:p>
      </dgm:t>
    </dgm:pt>
    <dgm:pt modelId="{07300D8C-0494-4073-A310-A7E2BC888445}" type="parTrans" cxnId="{70D4F464-5E5A-4E80-9857-0DFE177AE01D}">
      <dgm:prSet/>
      <dgm:spPr/>
      <dgm:t>
        <a:bodyPr/>
        <a:lstStyle/>
        <a:p>
          <a:endParaRPr lang="it-IT"/>
        </a:p>
      </dgm:t>
    </dgm:pt>
    <dgm:pt modelId="{F178735E-34F2-4DBD-A360-100B6B41D96E}" type="sibTrans" cxnId="{70D4F464-5E5A-4E80-9857-0DFE177AE01D}">
      <dgm:prSet/>
      <dgm:spPr/>
      <dgm:t>
        <a:bodyPr/>
        <a:lstStyle/>
        <a:p>
          <a:endParaRPr lang="it-IT"/>
        </a:p>
      </dgm:t>
    </dgm:pt>
    <dgm:pt modelId="{5B27AF2D-D1F9-4E04-85E9-02871188361F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Varta Bosch</a:t>
          </a:r>
        </a:p>
      </dgm:t>
    </dgm:pt>
    <dgm:pt modelId="{1D745198-5BA3-45FE-88EF-1335A99F545D}" type="parTrans" cxnId="{269BF410-F192-4F2B-9CBA-BE0BE4BF79F4}">
      <dgm:prSet/>
      <dgm:spPr/>
      <dgm:t>
        <a:bodyPr/>
        <a:lstStyle/>
        <a:p>
          <a:endParaRPr lang="it-IT"/>
        </a:p>
      </dgm:t>
    </dgm:pt>
    <dgm:pt modelId="{03472E75-2584-4C9C-A3DE-12FA9818C9AD}" type="sibTrans" cxnId="{269BF410-F192-4F2B-9CBA-BE0BE4BF79F4}">
      <dgm:prSet/>
      <dgm:spPr/>
      <dgm:t>
        <a:bodyPr/>
        <a:lstStyle/>
        <a:p>
          <a:endParaRPr lang="it-IT"/>
        </a:p>
      </dgm:t>
    </dgm:pt>
    <dgm:pt modelId="{4562D909-8312-4D3C-8ED8-BEFF90259D3E}">
      <dgm:prSet phldrT="[Testo]"/>
      <dgm:spPr/>
      <dgm:t>
        <a:bodyPr/>
        <a:lstStyle/>
        <a:p>
          <a:r>
            <a:rPr lang="it-IT" dirty="0" err="1">
              <a:latin typeface="Century Gothic" panose="020B0502020202020204" pitchFamily="34" charset="0"/>
            </a:rPr>
            <a:t>Exide</a:t>
          </a:r>
          <a:endParaRPr lang="it-IT" dirty="0">
            <a:latin typeface="Century Gothic" panose="020B0502020202020204" pitchFamily="34" charset="0"/>
          </a:endParaRPr>
        </a:p>
      </dgm:t>
    </dgm:pt>
    <dgm:pt modelId="{E310781B-812F-4537-9816-8BA8CAA4EB4A}" type="parTrans" cxnId="{9244B344-AA8D-480A-9350-D475EE988294}">
      <dgm:prSet/>
      <dgm:spPr/>
      <dgm:t>
        <a:bodyPr/>
        <a:lstStyle/>
        <a:p>
          <a:endParaRPr lang="it-IT"/>
        </a:p>
      </dgm:t>
    </dgm:pt>
    <dgm:pt modelId="{ECB6AFBC-871A-4B7D-8F03-18471547F302}" type="sibTrans" cxnId="{9244B344-AA8D-480A-9350-D475EE988294}">
      <dgm:prSet/>
      <dgm:spPr/>
      <dgm:t>
        <a:bodyPr/>
        <a:lstStyle/>
        <a:p>
          <a:endParaRPr lang="it-IT"/>
        </a:p>
      </dgm:t>
    </dgm:pt>
    <dgm:pt modelId="{71AD4267-B9B5-4E8E-8CB1-55368B73B0FC}">
      <dgm:prSet phldrT="[Testo]"/>
      <dgm:spPr/>
      <dgm:t>
        <a:bodyPr/>
        <a:lstStyle/>
        <a:p>
          <a:r>
            <a:rPr lang="it-IT" dirty="0" err="1">
              <a:latin typeface="Century Gothic" panose="020B0502020202020204" pitchFamily="34" charset="0"/>
            </a:rPr>
            <a:t>Vipiemme</a:t>
          </a:r>
          <a:endParaRPr lang="it-IT" dirty="0">
            <a:latin typeface="Century Gothic" panose="020B0502020202020204" pitchFamily="34" charset="0"/>
          </a:endParaRPr>
        </a:p>
      </dgm:t>
    </dgm:pt>
    <dgm:pt modelId="{07E9B163-D60C-40D6-B05F-5B47C5EBB5B1}" type="parTrans" cxnId="{D8753339-F414-4C38-B83E-15A3D7F07E3A}">
      <dgm:prSet/>
      <dgm:spPr/>
      <dgm:t>
        <a:bodyPr/>
        <a:lstStyle/>
        <a:p>
          <a:endParaRPr lang="it-IT"/>
        </a:p>
      </dgm:t>
    </dgm:pt>
    <dgm:pt modelId="{3555CE2D-0A5F-4869-B1C4-AC1D5047F8FA}" type="sibTrans" cxnId="{D8753339-F414-4C38-B83E-15A3D7F07E3A}">
      <dgm:prSet/>
      <dgm:spPr/>
      <dgm:t>
        <a:bodyPr/>
        <a:lstStyle/>
        <a:p>
          <a:endParaRPr lang="it-IT"/>
        </a:p>
      </dgm:t>
    </dgm:pt>
    <dgm:pt modelId="{A51ACB9B-6222-4C16-95C2-578D19325174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SIA</a:t>
          </a:r>
        </a:p>
      </dgm:t>
    </dgm:pt>
    <dgm:pt modelId="{911FC8D4-6E48-4AA8-A0DE-34EE49F18215}" type="parTrans" cxnId="{6DAA3001-24D2-44DD-A087-EBAFC7762A94}">
      <dgm:prSet/>
      <dgm:spPr/>
      <dgm:t>
        <a:bodyPr/>
        <a:lstStyle/>
        <a:p>
          <a:endParaRPr lang="it-IT"/>
        </a:p>
      </dgm:t>
    </dgm:pt>
    <dgm:pt modelId="{69D7DC5E-A375-42A9-8569-5C029EAE295C}" type="sibTrans" cxnId="{6DAA3001-24D2-44DD-A087-EBAFC7762A94}">
      <dgm:prSet/>
      <dgm:spPr/>
      <dgm:t>
        <a:bodyPr/>
        <a:lstStyle/>
        <a:p>
          <a:endParaRPr lang="it-IT"/>
        </a:p>
      </dgm:t>
    </dgm:pt>
    <dgm:pt modelId="{3948CB03-EF35-4424-B95B-F6AAEF15E4A5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FAAM</a:t>
          </a:r>
        </a:p>
      </dgm:t>
    </dgm:pt>
    <dgm:pt modelId="{5D465817-1170-4664-B3C0-F29A410D2496}" type="parTrans" cxnId="{A4A3E2AE-0FB1-4AEC-A42D-DED340CAE868}">
      <dgm:prSet/>
      <dgm:spPr/>
      <dgm:t>
        <a:bodyPr/>
        <a:lstStyle/>
        <a:p>
          <a:endParaRPr lang="it-IT"/>
        </a:p>
      </dgm:t>
    </dgm:pt>
    <dgm:pt modelId="{47D3B021-416D-4986-A087-1E9B72491F7F}" type="sibTrans" cxnId="{A4A3E2AE-0FB1-4AEC-A42D-DED340CAE868}">
      <dgm:prSet/>
      <dgm:spPr/>
      <dgm:t>
        <a:bodyPr/>
        <a:lstStyle/>
        <a:p>
          <a:endParaRPr lang="it-IT"/>
        </a:p>
      </dgm:t>
    </dgm:pt>
    <dgm:pt modelId="{D854F0B7-7A0A-4603-85D7-90A252CB8345}">
      <dgm:prSet phldrT="[Testo]"/>
      <dgm:spPr/>
      <dgm:t>
        <a:bodyPr/>
        <a:lstStyle/>
        <a:p>
          <a:r>
            <a:rPr lang="it-IT" dirty="0" err="1">
              <a:latin typeface="Century Gothic" panose="020B0502020202020204" pitchFamily="34" charset="0"/>
            </a:rPr>
            <a:t>Midac</a:t>
          </a:r>
          <a:endParaRPr lang="it-IT" dirty="0">
            <a:latin typeface="Century Gothic" panose="020B0502020202020204" pitchFamily="34" charset="0"/>
          </a:endParaRPr>
        </a:p>
      </dgm:t>
    </dgm:pt>
    <dgm:pt modelId="{C5A1BD30-CF5E-4077-B424-689AD2DAB86F}" type="parTrans" cxnId="{F8DDB24B-FD88-4B56-B72D-ACBD6B94260C}">
      <dgm:prSet/>
      <dgm:spPr/>
      <dgm:t>
        <a:bodyPr/>
        <a:lstStyle/>
        <a:p>
          <a:endParaRPr lang="it-IT"/>
        </a:p>
      </dgm:t>
    </dgm:pt>
    <dgm:pt modelId="{CB6542DB-7019-469C-AD81-47488A0D40AB}" type="sibTrans" cxnId="{F8DDB24B-FD88-4B56-B72D-ACBD6B94260C}">
      <dgm:prSet/>
      <dgm:spPr/>
      <dgm:t>
        <a:bodyPr/>
        <a:lstStyle/>
        <a:p>
          <a:endParaRPr lang="it-IT"/>
        </a:p>
      </dgm:t>
    </dgm:pt>
    <dgm:pt modelId="{5ED4AADD-C942-4041-8BC1-C31AFA0AA4FC}" type="pres">
      <dgm:prSet presAssocID="{6EFA8D26-A7BC-4850-8108-B3A70F04905B}" presName="Name0" presStyleCnt="0">
        <dgm:presLayoutVars>
          <dgm:dir/>
          <dgm:animLvl val="lvl"/>
          <dgm:resizeHandles val="exact"/>
        </dgm:presLayoutVars>
      </dgm:prSet>
      <dgm:spPr/>
    </dgm:pt>
    <dgm:pt modelId="{B93CE1F0-F314-44C2-AF8A-696AA843B12F}" type="pres">
      <dgm:prSet presAssocID="{36D4D8BB-B09F-4D3C-B1A8-20AE20B265CB}" presName="linNode" presStyleCnt="0"/>
      <dgm:spPr/>
    </dgm:pt>
    <dgm:pt modelId="{E410D861-9A6C-4906-9B5E-152706901F35}" type="pres">
      <dgm:prSet presAssocID="{36D4D8BB-B09F-4D3C-B1A8-20AE20B265C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9F71923-1DE6-496B-92E9-FEF27EE30D1A}" type="pres">
      <dgm:prSet presAssocID="{36D4D8BB-B09F-4D3C-B1A8-20AE20B265CB}" presName="descendantText" presStyleLbl="alignAccFollowNode1" presStyleIdx="0" presStyleCnt="2">
        <dgm:presLayoutVars>
          <dgm:bulletEnabled val="1"/>
        </dgm:presLayoutVars>
      </dgm:prSet>
      <dgm:spPr/>
    </dgm:pt>
    <dgm:pt modelId="{673D9ADF-1C0C-4660-A885-9C015B45CA3D}" type="pres">
      <dgm:prSet presAssocID="{1AFE4E9C-B50E-487E-A90B-2E6E7D91917A}" presName="sp" presStyleCnt="0"/>
      <dgm:spPr/>
    </dgm:pt>
    <dgm:pt modelId="{864AB8AC-89ED-4DB0-A07A-F17AAA1D09F4}" type="pres">
      <dgm:prSet presAssocID="{A51849AB-355B-407F-9787-D563BDE52C5C}" presName="linNode" presStyleCnt="0"/>
      <dgm:spPr/>
    </dgm:pt>
    <dgm:pt modelId="{C85401B8-640B-4441-AF82-5FC2E45B5D43}" type="pres">
      <dgm:prSet presAssocID="{A51849AB-355B-407F-9787-D563BDE52C5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3B02EB1-1DC9-44D1-9DA8-96FEE1721AB6}" type="pres">
      <dgm:prSet presAssocID="{A51849AB-355B-407F-9787-D563BDE52C5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DAA3001-24D2-44DD-A087-EBAFC7762A94}" srcId="{A51849AB-355B-407F-9787-D563BDE52C5C}" destId="{A51ACB9B-6222-4C16-95C2-578D19325174}" srcOrd="4" destOrd="0" parTransId="{911FC8D4-6E48-4AA8-A0DE-34EE49F18215}" sibTransId="{69D7DC5E-A375-42A9-8569-5C029EAE295C}"/>
    <dgm:cxn modelId="{B8005C0A-0F1C-4EF0-AE08-635AEDDA19DA}" srcId="{36D4D8BB-B09F-4D3C-B1A8-20AE20B265CB}" destId="{08338E05-647F-4A00-9FB4-F6C1F440DC8E}" srcOrd="1" destOrd="0" parTransId="{AD2BE01A-F232-4F78-BB74-71E71A9210FE}" sibTransId="{47904048-11D3-445F-B237-F8F8304BCD75}"/>
    <dgm:cxn modelId="{3673D20A-C123-449B-90C0-E630AA6AE56B}" type="presOf" srcId="{6EFA8D26-A7BC-4850-8108-B3A70F04905B}" destId="{5ED4AADD-C942-4041-8BC1-C31AFA0AA4FC}" srcOrd="0" destOrd="0" presId="urn:microsoft.com/office/officeart/2005/8/layout/vList5"/>
    <dgm:cxn modelId="{269BF410-F192-4F2B-9CBA-BE0BE4BF79F4}" srcId="{A51849AB-355B-407F-9787-D563BDE52C5C}" destId="{5B27AF2D-D1F9-4E04-85E9-02871188361F}" srcOrd="1" destOrd="0" parTransId="{1D745198-5BA3-45FE-88EF-1335A99F545D}" sibTransId="{03472E75-2584-4C9C-A3DE-12FA9818C9AD}"/>
    <dgm:cxn modelId="{7555BE14-0004-41ED-AD6A-F7B34FC7D840}" srcId="{6EFA8D26-A7BC-4850-8108-B3A70F04905B}" destId="{36D4D8BB-B09F-4D3C-B1A8-20AE20B265CB}" srcOrd="0" destOrd="0" parTransId="{20CD204D-6F29-492E-B079-20BC1C8624D3}" sibTransId="{1AFE4E9C-B50E-487E-A90B-2E6E7D91917A}"/>
    <dgm:cxn modelId="{49E18C16-715D-448D-9D48-7748A40218AA}" type="presOf" srcId="{D854F0B7-7A0A-4603-85D7-90A252CB8345}" destId="{A3B02EB1-1DC9-44D1-9DA8-96FEE1721AB6}" srcOrd="0" destOrd="6" presId="urn:microsoft.com/office/officeart/2005/8/layout/vList5"/>
    <dgm:cxn modelId="{D7ABCD23-091B-4EF0-A921-71F0C5377361}" srcId="{A51849AB-355B-407F-9787-D563BDE52C5C}" destId="{7A135C0D-AA68-44EB-9827-7F21459EAA91}" srcOrd="0" destOrd="0" parTransId="{D802138E-8A28-47AF-B922-EADA5C15B941}" sibTransId="{2EF21825-FBE0-47DE-8C60-E926271DC1AE}"/>
    <dgm:cxn modelId="{AC41152B-9D36-4EE6-9473-A048D3E04EB8}" type="presOf" srcId="{08338E05-647F-4A00-9FB4-F6C1F440DC8E}" destId="{09F71923-1DE6-496B-92E9-FEF27EE30D1A}" srcOrd="0" destOrd="1" presId="urn:microsoft.com/office/officeart/2005/8/layout/vList5"/>
    <dgm:cxn modelId="{F4B65E32-7BDB-45F6-AABF-4EB6FFD35078}" type="presOf" srcId="{7A135C0D-AA68-44EB-9827-7F21459EAA91}" destId="{A3B02EB1-1DC9-44D1-9DA8-96FEE1721AB6}" srcOrd="0" destOrd="0" presId="urn:microsoft.com/office/officeart/2005/8/layout/vList5"/>
    <dgm:cxn modelId="{D8753339-F414-4C38-B83E-15A3D7F07E3A}" srcId="{A51849AB-355B-407F-9787-D563BDE52C5C}" destId="{71AD4267-B9B5-4E8E-8CB1-55368B73B0FC}" srcOrd="3" destOrd="0" parTransId="{07E9B163-D60C-40D6-B05F-5B47C5EBB5B1}" sibTransId="{3555CE2D-0A5F-4869-B1C4-AC1D5047F8FA}"/>
    <dgm:cxn modelId="{9A0EAE3D-1734-4168-993B-B04EA4BAA968}" type="presOf" srcId="{C48363DB-0894-4DC2-8C41-3827766258E9}" destId="{09F71923-1DE6-496B-92E9-FEF27EE30D1A}" srcOrd="0" destOrd="0" presId="urn:microsoft.com/office/officeart/2005/8/layout/vList5"/>
    <dgm:cxn modelId="{9244B344-AA8D-480A-9350-D475EE988294}" srcId="{A51849AB-355B-407F-9787-D563BDE52C5C}" destId="{4562D909-8312-4D3C-8ED8-BEFF90259D3E}" srcOrd="2" destOrd="0" parTransId="{E310781B-812F-4537-9816-8BA8CAA4EB4A}" sibTransId="{ECB6AFBC-871A-4B7D-8F03-18471547F302}"/>
    <dgm:cxn modelId="{70D4F464-5E5A-4E80-9857-0DFE177AE01D}" srcId="{36D4D8BB-B09F-4D3C-B1A8-20AE20B265CB}" destId="{81AFC82A-BB40-424D-BD68-51E56DD108C1}" srcOrd="3" destOrd="0" parTransId="{07300D8C-0494-4073-A310-A7E2BC888445}" sibTransId="{F178735E-34F2-4DBD-A360-100B6B41D96E}"/>
    <dgm:cxn modelId="{F8DDB24B-FD88-4B56-B72D-ACBD6B94260C}" srcId="{A51849AB-355B-407F-9787-D563BDE52C5C}" destId="{D854F0B7-7A0A-4603-85D7-90A252CB8345}" srcOrd="6" destOrd="0" parTransId="{C5A1BD30-CF5E-4077-B424-689AD2DAB86F}" sibTransId="{CB6542DB-7019-469C-AD81-47488A0D40AB}"/>
    <dgm:cxn modelId="{49AAB14E-41B0-4C42-922E-B37AC9727BAA}" type="presOf" srcId="{A51ACB9B-6222-4C16-95C2-578D19325174}" destId="{A3B02EB1-1DC9-44D1-9DA8-96FEE1721AB6}" srcOrd="0" destOrd="4" presId="urn:microsoft.com/office/officeart/2005/8/layout/vList5"/>
    <dgm:cxn modelId="{553E4550-DE6B-4127-9F41-55CE9EC2134C}" type="presOf" srcId="{36D4D8BB-B09F-4D3C-B1A8-20AE20B265CB}" destId="{E410D861-9A6C-4906-9B5E-152706901F35}" srcOrd="0" destOrd="0" presId="urn:microsoft.com/office/officeart/2005/8/layout/vList5"/>
    <dgm:cxn modelId="{FD13B577-A5C2-4828-9FA6-0ADE7F47C691}" type="presOf" srcId="{5B27AF2D-D1F9-4E04-85E9-02871188361F}" destId="{A3B02EB1-1DC9-44D1-9DA8-96FEE1721AB6}" srcOrd="0" destOrd="1" presId="urn:microsoft.com/office/officeart/2005/8/layout/vList5"/>
    <dgm:cxn modelId="{0B4F5559-AA08-4AA1-87E1-CEFFCCE3F932}" type="presOf" srcId="{D2397A8B-337A-4ED0-88E2-0D8CBF78F3AB}" destId="{09F71923-1DE6-496B-92E9-FEF27EE30D1A}" srcOrd="0" destOrd="4" presId="urn:microsoft.com/office/officeart/2005/8/layout/vList5"/>
    <dgm:cxn modelId="{5105007B-FB3D-4BCB-A143-AA66B4E342F3}" srcId="{36D4D8BB-B09F-4D3C-B1A8-20AE20B265CB}" destId="{D2397A8B-337A-4ED0-88E2-0D8CBF78F3AB}" srcOrd="4" destOrd="0" parTransId="{BB9C97B5-1935-455D-9694-916706811D16}" sibTransId="{F58F3A14-ACD1-49C4-BE03-AD1B0CE79516}"/>
    <dgm:cxn modelId="{974C4D7B-E9D2-4674-AFD8-B2283810DC78}" type="presOf" srcId="{A51849AB-355B-407F-9787-D563BDE52C5C}" destId="{C85401B8-640B-4441-AF82-5FC2E45B5D43}" srcOrd="0" destOrd="0" presId="urn:microsoft.com/office/officeart/2005/8/layout/vList5"/>
    <dgm:cxn modelId="{9CDA0285-CD80-48CB-95FF-8A16EAC66B6A}" type="presOf" srcId="{4562D909-8312-4D3C-8ED8-BEFF90259D3E}" destId="{A3B02EB1-1DC9-44D1-9DA8-96FEE1721AB6}" srcOrd="0" destOrd="2" presId="urn:microsoft.com/office/officeart/2005/8/layout/vList5"/>
    <dgm:cxn modelId="{B9884398-F549-463E-94E3-E928105B7F4A}" type="presOf" srcId="{3948CB03-EF35-4424-B95B-F6AAEF15E4A5}" destId="{A3B02EB1-1DC9-44D1-9DA8-96FEE1721AB6}" srcOrd="0" destOrd="5" presId="urn:microsoft.com/office/officeart/2005/8/layout/vList5"/>
    <dgm:cxn modelId="{F117AAA1-6D4E-44BF-AF8C-65F0E76E1193}" type="presOf" srcId="{71AD4267-B9B5-4E8E-8CB1-55368B73B0FC}" destId="{A3B02EB1-1DC9-44D1-9DA8-96FEE1721AB6}" srcOrd="0" destOrd="3" presId="urn:microsoft.com/office/officeart/2005/8/layout/vList5"/>
    <dgm:cxn modelId="{177FAEA2-6D1D-451D-A478-20C782CD347F}" srcId="{6EFA8D26-A7BC-4850-8108-B3A70F04905B}" destId="{A51849AB-355B-407F-9787-D563BDE52C5C}" srcOrd="1" destOrd="0" parTransId="{6AD12A9C-82D5-4EEB-8586-54CE50A98492}" sibTransId="{C11D7D91-6E56-4EEA-96BD-67E436E6FF05}"/>
    <dgm:cxn modelId="{F62680AA-FB4D-4820-96B7-F4EEAAADD58C}" srcId="{36D4D8BB-B09F-4D3C-B1A8-20AE20B265CB}" destId="{260C032A-69DE-43B9-ABB9-0AD4FB1991EE}" srcOrd="2" destOrd="0" parTransId="{6CD0CC2D-A5D5-4481-8602-70EC6BA2032C}" sibTransId="{EAC19FCF-16C7-4ACB-9576-19ACA44D9EAF}"/>
    <dgm:cxn modelId="{A4A3E2AE-0FB1-4AEC-A42D-DED340CAE868}" srcId="{A51849AB-355B-407F-9787-D563BDE52C5C}" destId="{3948CB03-EF35-4424-B95B-F6AAEF15E4A5}" srcOrd="5" destOrd="0" parTransId="{5D465817-1170-4664-B3C0-F29A410D2496}" sibTransId="{47D3B021-416D-4986-A087-1E9B72491F7F}"/>
    <dgm:cxn modelId="{389788B3-36A3-4E1F-9425-F3EBE1A61693}" type="presOf" srcId="{260C032A-69DE-43B9-ABB9-0AD4FB1991EE}" destId="{09F71923-1DE6-496B-92E9-FEF27EE30D1A}" srcOrd="0" destOrd="2" presId="urn:microsoft.com/office/officeart/2005/8/layout/vList5"/>
    <dgm:cxn modelId="{4EF720BF-E4DA-432E-B4DF-166245CBB4D9}" type="presOf" srcId="{81AFC82A-BB40-424D-BD68-51E56DD108C1}" destId="{09F71923-1DE6-496B-92E9-FEF27EE30D1A}" srcOrd="0" destOrd="3" presId="urn:microsoft.com/office/officeart/2005/8/layout/vList5"/>
    <dgm:cxn modelId="{B605F2C1-A5B3-4D86-893B-820EAEA20194}" srcId="{36D4D8BB-B09F-4D3C-B1A8-20AE20B265CB}" destId="{C48363DB-0894-4DC2-8C41-3827766258E9}" srcOrd="0" destOrd="0" parTransId="{BEFF9856-2EF4-4526-B082-0B9DBD33CE5E}" sibTransId="{968C0054-DCCB-499E-9076-1E360EFC5D93}"/>
    <dgm:cxn modelId="{EE5979A0-455D-40C0-B21D-23E3EDD9DFD2}" type="presParOf" srcId="{5ED4AADD-C942-4041-8BC1-C31AFA0AA4FC}" destId="{B93CE1F0-F314-44C2-AF8A-696AA843B12F}" srcOrd="0" destOrd="0" presId="urn:microsoft.com/office/officeart/2005/8/layout/vList5"/>
    <dgm:cxn modelId="{9693DACB-B268-4FA2-A0C9-C500BDF21884}" type="presParOf" srcId="{B93CE1F0-F314-44C2-AF8A-696AA843B12F}" destId="{E410D861-9A6C-4906-9B5E-152706901F35}" srcOrd="0" destOrd="0" presId="urn:microsoft.com/office/officeart/2005/8/layout/vList5"/>
    <dgm:cxn modelId="{0CD7AF95-3E22-4026-85B0-0CCFAAD2E9B2}" type="presParOf" srcId="{B93CE1F0-F314-44C2-AF8A-696AA843B12F}" destId="{09F71923-1DE6-496B-92E9-FEF27EE30D1A}" srcOrd="1" destOrd="0" presId="urn:microsoft.com/office/officeart/2005/8/layout/vList5"/>
    <dgm:cxn modelId="{390A593A-74CF-41D8-A72D-CDE890035C96}" type="presParOf" srcId="{5ED4AADD-C942-4041-8BC1-C31AFA0AA4FC}" destId="{673D9ADF-1C0C-4660-A885-9C015B45CA3D}" srcOrd="1" destOrd="0" presId="urn:microsoft.com/office/officeart/2005/8/layout/vList5"/>
    <dgm:cxn modelId="{3E3585AE-7FBB-4115-AA2F-ABCA4DD7A24E}" type="presParOf" srcId="{5ED4AADD-C942-4041-8BC1-C31AFA0AA4FC}" destId="{864AB8AC-89ED-4DB0-A07A-F17AAA1D09F4}" srcOrd="2" destOrd="0" presId="urn:microsoft.com/office/officeart/2005/8/layout/vList5"/>
    <dgm:cxn modelId="{D7B9FAC3-0AA8-4A27-87CA-A2264A68A180}" type="presParOf" srcId="{864AB8AC-89ED-4DB0-A07A-F17AAA1D09F4}" destId="{C85401B8-640B-4441-AF82-5FC2E45B5D43}" srcOrd="0" destOrd="0" presId="urn:microsoft.com/office/officeart/2005/8/layout/vList5"/>
    <dgm:cxn modelId="{A127AD54-DC7F-4DB2-8E91-A262BA5A81D8}" type="presParOf" srcId="{864AB8AC-89ED-4DB0-A07A-F17AAA1D09F4}" destId="{A3B02EB1-1DC9-44D1-9DA8-96FEE1721A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A8D26-A7BC-4850-8108-B3A70F0490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15B5FC-8962-4E09-B58C-F3444E555E2A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Raccoglitori (tramite loro associazioni)</a:t>
          </a:r>
        </a:p>
      </dgm:t>
    </dgm:pt>
    <dgm:pt modelId="{9B5501CA-6273-4449-9B7B-CEF8A5C7C83A}" type="parTrans" cxnId="{6E87752A-680C-4730-AE2F-C97FB99BF75F}">
      <dgm:prSet/>
      <dgm:spPr/>
      <dgm:t>
        <a:bodyPr/>
        <a:lstStyle/>
        <a:p>
          <a:endParaRPr lang="it-IT"/>
        </a:p>
      </dgm:t>
    </dgm:pt>
    <dgm:pt modelId="{D2024830-22B2-4D18-AA13-F678A8CC107F}" type="sibTrans" cxnId="{6E87752A-680C-4730-AE2F-C97FB99BF75F}">
      <dgm:prSet/>
      <dgm:spPr/>
      <dgm:t>
        <a:bodyPr/>
        <a:lstStyle/>
        <a:p>
          <a:endParaRPr lang="it-IT"/>
        </a:p>
      </dgm:t>
    </dgm:pt>
    <dgm:pt modelId="{B92D60AA-2A4E-4D2C-9BC4-D2A2FFD0CF76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ASSOFERMET</a:t>
          </a:r>
        </a:p>
      </dgm:t>
    </dgm:pt>
    <dgm:pt modelId="{0C8D981F-A276-41A2-A8E9-F585A7F61B6F}" type="parTrans" cxnId="{689C547F-1EC1-497B-9C04-59C19E545A19}">
      <dgm:prSet/>
      <dgm:spPr/>
      <dgm:t>
        <a:bodyPr/>
        <a:lstStyle/>
        <a:p>
          <a:endParaRPr lang="it-IT"/>
        </a:p>
      </dgm:t>
    </dgm:pt>
    <dgm:pt modelId="{58C264D7-B70A-4D57-8FEE-E7EA985DA74B}" type="sibTrans" cxnId="{689C547F-1EC1-497B-9C04-59C19E545A19}">
      <dgm:prSet/>
      <dgm:spPr/>
      <dgm:t>
        <a:bodyPr/>
        <a:lstStyle/>
        <a:p>
          <a:endParaRPr lang="it-IT"/>
        </a:p>
      </dgm:t>
    </dgm:pt>
    <dgm:pt modelId="{4F8FEA5F-E969-4AE0-B3C1-68903994A2DC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ADA</a:t>
          </a:r>
        </a:p>
      </dgm:t>
    </dgm:pt>
    <dgm:pt modelId="{5C21CCFC-606C-49B9-87CD-98C1A9E4652C}" type="parTrans" cxnId="{AE4DD15E-5F2D-4ED8-9407-2E4E52B57394}">
      <dgm:prSet/>
      <dgm:spPr/>
      <dgm:t>
        <a:bodyPr/>
        <a:lstStyle/>
        <a:p>
          <a:endParaRPr lang="it-IT"/>
        </a:p>
      </dgm:t>
    </dgm:pt>
    <dgm:pt modelId="{8A0069BF-4423-43E9-B9D5-9C7851DAD94A}" type="sibTrans" cxnId="{AE4DD15E-5F2D-4ED8-9407-2E4E52B57394}">
      <dgm:prSet/>
      <dgm:spPr/>
      <dgm:t>
        <a:bodyPr/>
        <a:lstStyle/>
        <a:p>
          <a:endParaRPr lang="it-IT"/>
        </a:p>
      </dgm:t>
    </dgm:pt>
    <dgm:pt modelId="{33D79E20-41C3-4BD8-948A-9E70273C37F4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ANCO</a:t>
          </a:r>
        </a:p>
      </dgm:t>
    </dgm:pt>
    <dgm:pt modelId="{FD0412F6-1701-44E0-AFD0-81DEF730C7DE}" type="parTrans" cxnId="{8667D303-D086-43BA-A25F-F62C5E9DC21D}">
      <dgm:prSet/>
      <dgm:spPr/>
      <dgm:t>
        <a:bodyPr/>
        <a:lstStyle/>
        <a:p>
          <a:endParaRPr lang="it-IT"/>
        </a:p>
      </dgm:t>
    </dgm:pt>
    <dgm:pt modelId="{19EFE634-92A1-46CE-BBD2-272851A9BAAF}" type="sibTrans" cxnId="{8667D303-D086-43BA-A25F-F62C5E9DC21D}">
      <dgm:prSet/>
      <dgm:spPr/>
      <dgm:t>
        <a:bodyPr/>
        <a:lstStyle/>
        <a:p>
          <a:endParaRPr lang="it-IT"/>
        </a:p>
      </dgm:t>
    </dgm:pt>
    <dgm:pt modelId="{9B973F51-DA94-4305-AA9B-AD92D95F9327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Artigiani installatori (tramite loro associazioni)</a:t>
          </a:r>
        </a:p>
      </dgm:t>
    </dgm:pt>
    <dgm:pt modelId="{C257FA9E-DCCD-4C62-9619-F49E5BFDFF85}" type="parTrans" cxnId="{DE4C0BDD-1BB0-4D01-9E67-681C97AEB3D9}">
      <dgm:prSet/>
      <dgm:spPr/>
      <dgm:t>
        <a:bodyPr/>
        <a:lstStyle/>
        <a:p>
          <a:endParaRPr lang="it-IT"/>
        </a:p>
      </dgm:t>
    </dgm:pt>
    <dgm:pt modelId="{92A9BA43-82D8-467F-B7A8-72A824B1880E}" type="sibTrans" cxnId="{DE4C0BDD-1BB0-4D01-9E67-681C97AEB3D9}">
      <dgm:prSet/>
      <dgm:spPr/>
      <dgm:t>
        <a:bodyPr/>
        <a:lstStyle/>
        <a:p>
          <a:endParaRPr lang="it-IT"/>
        </a:p>
      </dgm:t>
    </dgm:pt>
    <dgm:pt modelId="{2C19836B-A02F-4F1E-935B-B92D7B831517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Confartigianato</a:t>
          </a:r>
        </a:p>
      </dgm:t>
    </dgm:pt>
    <dgm:pt modelId="{74D2E2D1-F98C-4578-9FC2-12A8219506A0}" type="parTrans" cxnId="{0C92067A-45AD-4CF9-A37D-8DB8C9E08333}">
      <dgm:prSet/>
      <dgm:spPr/>
      <dgm:t>
        <a:bodyPr/>
        <a:lstStyle/>
        <a:p>
          <a:endParaRPr lang="it-IT"/>
        </a:p>
      </dgm:t>
    </dgm:pt>
    <dgm:pt modelId="{EBED5CE4-CB93-46CB-847F-83F3A64D7931}" type="sibTrans" cxnId="{0C92067A-45AD-4CF9-A37D-8DB8C9E08333}">
      <dgm:prSet/>
      <dgm:spPr/>
      <dgm:t>
        <a:bodyPr/>
        <a:lstStyle/>
        <a:p>
          <a:endParaRPr lang="it-IT"/>
        </a:p>
      </dgm:t>
    </dgm:pt>
    <dgm:pt modelId="{1AFD732C-F075-4A01-8D15-89EBC3E4D55A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CNA</a:t>
          </a:r>
        </a:p>
      </dgm:t>
    </dgm:pt>
    <dgm:pt modelId="{AFC970D1-68E3-4A5F-9362-892CD8982B73}" type="parTrans" cxnId="{0FFF0DB6-1110-4C73-A7AC-8922015098A6}">
      <dgm:prSet/>
      <dgm:spPr/>
      <dgm:t>
        <a:bodyPr/>
        <a:lstStyle/>
        <a:p>
          <a:endParaRPr lang="it-IT"/>
        </a:p>
      </dgm:t>
    </dgm:pt>
    <dgm:pt modelId="{C1E39C02-9EED-4366-80E6-6BA1FDBF26E7}" type="sibTrans" cxnId="{0FFF0DB6-1110-4C73-A7AC-8922015098A6}">
      <dgm:prSet/>
      <dgm:spPr/>
      <dgm:t>
        <a:bodyPr/>
        <a:lstStyle/>
        <a:p>
          <a:endParaRPr lang="it-IT"/>
        </a:p>
      </dgm:t>
    </dgm:pt>
    <dgm:pt modelId="{5368B94E-E006-4419-AAC7-A595020A59A9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CASARTIGIANI</a:t>
          </a:r>
        </a:p>
      </dgm:t>
    </dgm:pt>
    <dgm:pt modelId="{5CA82912-D739-4D2D-82A4-740B0992EB05}" type="parTrans" cxnId="{8B50E475-C0F3-431B-BD0F-41019CA0911B}">
      <dgm:prSet/>
      <dgm:spPr/>
      <dgm:t>
        <a:bodyPr/>
        <a:lstStyle/>
        <a:p>
          <a:endParaRPr lang="it-IT"/>
        </a:p>
      </dgm:t>
    </dgm:pt>
    <dgm:pt modelId="{04D452A7-C6C8-4FAA-BAED-BC7DDC4F292A}" type="sibTrans" cxnId="{8B50E475-C0F3-431B-BD0F-41019CA0911B}">
      <dgm:prSet/>
      <dgm:spPr/>
      <dgm:t>
        <a:bodyPr/>
        <a:lstStyle/>
        <a:p>
          <a:endParaRPr lang="it-IT"/>
        </a:p>
      </dgm:t>
    </dgm:pt>
    <dgm:pt modelId="{EC11F13F-7AB0-4DE1-920C-A87C80916B1E}">
      <dgm:prSet phldrT="[Testo]"/>
      <dgm:spPr/>
      <dgm:t>
        <a:bodyPr/>
        <a:lstStyle/>
        <a:p>
          <a:r>
            <a:rPr lang="it-IT" dirty="0">
              <a:latin typeface="Century Gothic" panose="020B0502020202020204" pitchFamily="34" charset="0"/>
            </a:rPr>
            <a:t>CLAAI</a:t>
          </a:r>
        </a:p>
      </dgm:t>
    </dgm:pt>
    <dgm:pt modelId="{A53AE0C0-9CE8-4D29-8CF5-53867EA9648B}" type="parTrans" cxnId="{DD1DAECD-72A5-41FE-BDB8-44C692FA1B41}">
      <dgm:prSet/>
      <dgm:spPr/>
      <dgm:t>
        <a:bodyPr/>
        <a:lstStyle/>
        <a:p>
          <a:endParaRPr lang="it-IT"/>
        </a:p>
      </dgm:t>
    </dgm:pt>
    <dgm:pt modelId="{3E2BEA06-F661-4980-8372-496334D193D6}" type="sibTrans" cxnId="{DD1DAECD-72A5-41FE-BDB8-44C692FA1B41}">
      <dgm:prSet/>
      <dgm:spPr/>
      <dgm:t>
        <a:bodyPr/>
        <a:lstStyle/>
        <a:p>
          <a:endParaRPr lang="it-IT"/>
        </a:p>
      </dgm:t>
    </dgm:pt>
    <dgm:pt modelId="{5ED4AADD-C942-4041-8BC1-C31AFA0AA4FC}" type="pres">
      <dgm:prSet presAssocID="{6EFA8D26-A7BC-4850-8108-B3A70F04905B}" presName="Name0" presStyleCnt="0">
        <dgm:presLayoutVars>
          <dgm:dir/>
          <dgm:animLvl val="lvl"/>
          <dgm:resizeHandles val="exact"/>
        </dgm:presLayoutVars>
      </dgm:prSet>
      <dgm:spPr/>
    </dgm:pt>
    <dgm:pt modelId="{04D4E0D5-54CE-48F5-BE66-AF8A0C5EF8EB}" type="pres">
      <dgm:prSet presAssocID="{C215B5FC-8962-4E09-B58C-F3444E555E2A}" presName="linNode" presStyleCnt="0"/>
      <dgm:spPr/>
    </dgm:pt>
    <dgm:pt modelId="{4145BD14-4F34-42EC-829F-3148A4289130}" type="pres">
      <dgm:prSet presAssocID="{C215B5FC-8962-4E09-B58C-F3444E555E2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9732195-BCA5-434B-9F86-74045B4BED99}" type="pres">
      <dgm:prSet presAssocID="{C215B5FC-8962-4E09-B58C-F3444E555E2A}" presName="descendantText" presStyleLbl="alignAccFollowNode1" presStyleIdx="0" presStyleCnt="2">
        <dgm:presLayoutVars>
          <dgm:bulletEnabled val="1"/>
        </dgm:presLayoutVars>
      </dgm:prSet>
      <dgm:spPr/>
    </dgm:pt>
    <dgm:pt modelId="{3A19011C-34BC-4255-9287-4E74C206204A}" type="pres">
      <dgm:prSet presAssocID="{D2024830-22B2-4D18-AA13-F678A8CC107F}" presName="sp" presStyleCnt="0"/>
      <dgm:spPr/>
    </dgm:pt>
    <dgm:pt modelId="{F5122896-A336-4A74-9499-91CBBFF092AC}" type="pres">
      <dgm:prSet presAssocID="{9B973F51-DA94-4305-AA9B-AD92D95F9327}" presName="linNode" presStyleCnt="0"/>
      <dgm:spPr/>
    </dgm:pt>
    <dgm:pt modelId="{D0F4C10C-1536-472F-B052-4D3F345D1D46}" type="pres">
      <dgm:prSet presAssocID="{9B973F51-DA94-4305-AA9B-AD92D95F932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985303D-FB49-4AB6-9D3B-9BC265656EFB}" type="pres">
      <dgm:prSet presAssocID="{9B973F51-DA94-4305-AA9B-AD92D95F932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847C702-6AC8-4E9D-B4BF-87513E66C696}" type="presOf" srcId="{2C19836B-A02F-4F1E-935B-B92D7B831517}" destId="{7985303D-FB49-4AB6-9D3B-9BC265656EFB}" srcOrd="0" destOrd="0" presId="urn:microsoft.com/office/officeart/2005/8/layout/vList5"/>
    <dgm:cxn modelId="{8667D303-D086-43BA-A25F-F62C5E9DC21D}" srcId="{C215B5FC-8962-4E09-B58C-F3444E555E2A}" destId="{33D79E20-41C3-4BD8-948A-9E70273C37F4}" srcOrd="2" destOrd="0" parTransId="{FD0412F6-1701-44E0-AFD0-81DEF730C7DE}" sibTransId="{19EFE634-92A1-46CE-BBD2-272851A9BAAF}"/>
    <dgm:cxn modelId="{D4CD1E0A-AEA7-490F-9BBA-FDD2CA704136}" type="presOf" srcId="{1AFD732C-F075-4A01-8D15-89EBC3E4D55A}" destId="{7985303D-FB49-4AB6-9D3B-9BC265656EFB}" srcOrd="0" destOrd="1" presId="urn:microsoft.com/office/officeart/2005/8/layout/vList5"/>
    <dgm:cxn modelId="{22B71A15-7A6F-4FCA-9551-74A5717E4821}" type="presOf" srcId="{9B973F51-DA94-4305-AA9B-AD92D95F9327}" destId="{D0F4C10C-1536-472F-B052-4D3F345D1D46}" srcOrd="0" destOrd="0" presId="urn:microsoft.com/office/officeart/2005/8/layout/vList5"/>
    <dgm:cxn modelId="{6E87752A-680C-4730-AE2F-C97FB99BF75F}" srcId="{6EFA8D26-A7BC-4850-8108-B3A70F04905B}" destId="{C215B5FC-8962-4E09-B58C-F3444E555E2A}" srcOrd="0" destOrd="0" parTransId="{9B5501CA-6273-4449-9B7B-CEF8A5C7C83A}" sibTransId="{D2024830-22B2-4D18-AA13-F678A8CC107F}"/>
    <dgm:cxn modelId="{1D80743E-D5D6-403E-9E07-E0CD293C3C6A}" type="presOf" srcId="{EC11F13F-7AB0-4DE1-920C-A87C80916B1E}" destId="{7985303D-FB49-4AB6-9D3B-9BC265656EFB}" srcOrd="0" destOrd="3" presId="urn:microsoft.com/office/officeart/2005/8/layout/vList5"/>
    <dgm:cxn modelId="{DBB7885C-27E9-42FA-A3AB-798B7BAC4081}" type="presOf" srcId="{B92D60AA-2A4E-4D2C-9BC4-D2A2FFD0CF76}" destId="{99732195-BCA5-434B-9F86-74045B4BED99}" srcOrd="0" destOrd="0" presId="urn:microsoft.com/office/officeart/2005/8/layout/vList5"/>
    <dgm:cxn modelId="{AE4DD15E-5F2D-4ED8-9407-2E4E52B57394}" srcId="{C215B5FC-8962-4E09-B58C-F3444E555E2A}" destId="{4F8FEA5F-E969-4AE0-B3C1-68903994A2DC}" srcOrd="1" destOrd="0" parTransId="{5C21CCFC-606C-49B9-87CD-98C1A9E4652C}" sibTransId="{8A0069BF-4423-43E9-B9D5-9C7851DAD94A}"/>
    <dgm:cxn modelId="{3299CC54-5261-4010-B036-6B571A731028}" type="presOf" srcId="{5368B94E-E006-4419-AAC7-A595020A59A9}" destId="{7985303D-FB49-4AB6-9D3B-9BC265656EFB}" srcOrd="0" destOrd="2" presId="urn:microsoft.com/office/officeart/2005/8/layout/vList5"/>
    <dgm:cxn modelId="{8B50E475-C0F3-431B-BD0F-41019CA0911B}" srcId="{9B973F51-DA94-4305-AA9B-AD92D95F9327}" destId="{5368B94E-E006-4419-AAC7-A595020A59A9}" srcOrd="2" destOrd="0" parTransId="{5CA82912-D739-4D2D-82A4-740B0992EB05}" sibTransId="{04D452A7-C6C8-4FAA-BAED-BC7DDC4F292A}"/>
    <dgm:cxn modelId="{7B57A876-9156-4B83-AA4A-A5DE3DF0C096}" type="presOf" srcId="{33D79E20-41C3-4BD8-948A-9E70273C37F4}" destId="{99732195-BCA5-434B-9F86-74045B4BED99}" srcOrd="0" destOrd="2" presId="urn:microsoft.com/office/officeart/2005/8/layout/vList5"/>
    <dgm:cxn modelId="{0C92067A-45AD-4CF9-A37D-8DB8C9E08333}" srcId="{9B973F51-DA94-4305-AA9B-AD92D95F9327}" destId="{2C19836B-A02F-4F1E-935B-B92D7B831517}" srcOrd="0" destOrd="0" parTransId="{74D2E2D1-F98C-4578-9FC2-12A8219506A0}" sibTransId="{EBED5CE4-CB93-46CB-847F-83F3A64D7931}"/>
    <dgm:cxn modelId="{689C547F-1EC1-497B-9C04-59C19E545A19}" srcId="{C215B5FC-8962-4E09-B58C-F3444E555E2A}" destId="{B92D60AA-2A4E-4D2C-9BC4-D2A2FFD0CF76}" srcOrd="0" destOrd="0" parTransId="{0C8D981F-A276-41A2-A8E9-F585A7F61B6F}" sibTransId="{58C264D7-B70A-4D57-8FEE-E7EA985DA74B}"/>
    <dgm:cxn modelId="{ABE38197-9F04-49BD-8C4D-8A248DC4D7E1}" type="presOf" srcId="{4F8FEA5F-E969-4AE0-B3C1-68903994A2DC}" destId="{99732195-BCA5-434B-9F86-74045B4BED99}" srcOrd="0" destOrd="1" presId="urn:microsoft.com/office/officeart/2005/8/layout/vList5"/>
    <dgm:cxn modelId="{0FFF0DB6-1110-4C73-A7AC-8922015098A6}" srcId="{9B973F51-DA94-4305-AA9B-AD92D95F9327}" destId="{1AFD732C-F075-4A01-8D15-89EBC3E4D55A}" srcOrd="1" destOrd="0" parTransId="{AFC970D1-68E3-4A5F-9362-892CD8982B73}" sibTransId="{C1E39C02-9EED-4366-80E6-6BA1FDBF26E7}"/>
    <dgm:cxn modelId="{DD1DAECD-72A5-41FE-BDB8-44C692FA1B41}" srcId="{9B973F51-DA94-4305-AA9B-AD92D95F9327}" destId="{EC11F13F-7AB0-4DE1-920C-A87C80916B1E}" srcOrd="3" destOrd="0" parTransId="{A53AE0C0-9CE8-4D29-8CF5-53867EA9648B}" sibTransId="{3E2BEA06-F661-4980-8372-496334D193D6}"/>
    <dgm:cxn modelId="{BC171BD2-C23D-4708-AD3B-73E297EF49FA}" type="presOf" srcId="{6EFA8D26-A7BC-4850-8108-B3A70F04905B}" destId="{5ED4AADD-C942-4041-8BC1-C31AFA0AA4FC}" srcOrd="0" destOrd="0" presId="urn:microsoft.com/office/officeart/2005/8/layout/vList5"/>
    <dgm:cxn modelId="{5B2E5DD8-DAD1-4331-B73F-235BD669DE3A}" type="presOf" srcId="{C215B5FC-8962-4E09-B58C-F3444E555E2A}" destId="{4145BD14-4F34-42EC-829F-3148A4289130}" srcOrd="0" destOrd="0" presId="urn:microsoft.com/office/officeart/2005/8/layout/vList5"/>
    <dgm:cxn modelId="{DE4C0BDD-1BB0-4D01-9E67-681C97AEB3D9}" srcId="{6EFA8D26-A7BC-4850-8108-B3A70F04905B}" destId="{9B973F51-DA94-4305-AA9B-AD92D95F9327}" srcOrd="1" destOrd="0" parTransId="{C257FA9E-DCCD-4C62-9619-F49E5BFDFF85}" sibTransId="{92A9BA43-82D8-467F-B7A8-72A824B1880E}"/>
    <dgm:cxn modelId="{E5BF5B0A-58FE-4631-A809-47112CF77F1A}" type="presParOf" srcId="{5ED4AADD-C942-4041-8BC1-C31AFA0AA4FC}" destId="{04D4E0D5-54CE-48F5-BE66-AF8A0C5EF8EB}" srcOrd="0" destOrd="0" presId="urn:microsoft.com/office/officeart/2005/8/layout/vList5"/>
    <dgm:cxn modelId="{0EC3F062-7C68-4C90-9EF3-EB14E8B66BAC}" type="presParOf" srcId="{04D4E0D5-54CE-48F5-BE66-AF8A0C5EF8EB}" destId="{4145BD14-4F34-42EC-829F-3148A4289130}" srcOrd="0" destOrd="0" presId="urn:microsoft.com/office/officeart/2005/8/layout/vList5"/>
    <dgm:cxn modelId="{FA87DB71-E85B-4045-861E-DE4F4B514EE6}" type="presParOf" srcId="{04D4E0D5-54CE-48F5-BE66-AF8A0C5EF8EB}" destId="{99732195-BCA5-434B-9F86-74045B4BED99}" srcOrd="1" destOrd="0" presId="urn:microsoft.com/office/officeart/2005/8/layout/vList5"/>
    <dgm:cxn modelId="{6EA00EBF-67B7-4A4F-BF33-C657C5BF336A}" type="presParOf" srcId="{5ED4AADD-C942-4041-8BC1-C31AFA0AA4FC}" destId="{3A19011C-34BC-4255-9287-4E74C206204A}" srcOrd="1" destOrd="0" presId="urn:microsoft.com/office/officeart/2005/8/layout/vList5"/>
    <dgm:cxn modelId="{C56C9F57-96F1-4095-ADC7-AE961DDD2FE0}" type="presParOf" srcId="{5ED4AADD-C942-4041-8BC1-C31AFA0AA4FC}" destId="{F5122896-A336-4A74-9499-91CBBFF092AC}" srcOrd="2" destOrd="0" presId="urn:microsoft.com/office/officeart/2005/8/layout/vList5"/>
    <dgm:cxn modelId="{F14DF680-8544-4890-942E-7FA34882CC32}" type="presParOf" srcId="{F5122896-A336-4A74-9499-91CBBFF092AC}" destId="{D0F4C10C-1536-472F-B052-4D3F345D1D46}" srcOrd="0" destOrd="0" presId="urn:microsoft.com/office/officeart/2005/8/layout/vList5"/>
    <dgm:cxn modelId="{84E14D28-4A8A-4467-8A9E-26AAA3A951A1}" type="presParOf" srcId="{F5122896-A336-4A74-9499-91CBBFF092AC}" destId="{7985303D-FB49-4AB6-9D3B-9BC265656E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F8A42-D4CB-4375-9D2D-1B92E4E2D4BE}">
      <dsp:nvSpPr>
        <dsp:cNvPr id="0" name=""/>
        <dsp:cNvSpPr/>
      </dsp:nvSpPr>
      <dsp:spPr>
        <a:xfrm>
          <a:off x="4892781" y="2464"/>
          <a:ext cx="1767116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Prodotto</a:t>
          </a:r>
        </a:p>
      </dsp:txBody>
      <dsp:txXfrm>
        <a:off x="4892781" y="2464"/>
        <a:ext cx="1767116" cy="960530"/>
      </dsp:txXfrm>
    </dsp:sp>
    <dsp:sp modelId="{F64C3323-392D-444A-A21E-5C66E46F5343}">
      <dsp:nvSpPr>
        <dsp:cNvPr id="0" name=""/>
        <dsp:cNvSpPr/>
      </dsp:nvSpPr>
      <dsp:spPr>
        <a:xfrm>
          <a:off x="2153058" y="91517"/>
          <a:ext cx="5353261" cy="5353261"/>
        </a:xfrm>
        <a:prstGeom prst="circularArrow">
          <a:avLst>
            <a:gd name="adj1" fmla="val 3499"/>
            <a:gd name="adj2" fmla="val 216950"/>
            <a:gd name="adj3" fmla="val 19269374"/>
            <a:gd name="adj4" fmla="val 18788162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3BE5C-9E56-4A8B-A2E9-6DE8AED702F5}">
      <dsp:nvSpPr>
        <dsp:cNvPr id="0" name=""/>
        <dsp:cNvSpPr/>
      </dsp:nvSpPr>
      <dsp:spPr>
        <a:xfrm>
          <a:off x="5954728" y="1341231"/>
          <a:ext cx="2320756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Consumatore</a:t>
          </a:r>
        </a:p>
      </dsp:txBody>
      <dsp:txXfrm>
        <a:off x="5954728" y="1341231"/>
        <a:ext cx="2320756" cy="960530"/>
      </dsp:txXfrm>
    </dsp:sp>
    <dsp:sp modelId="{7825A087-D487-4141-91F1-B83D67A4C9E8}">
      <dsp:nvSpPr>
        <dsp:cNvPr id="0" name=""/>
        <dsp:cNvSpPr/>
      </dsp:nvSpPr>
      <dsp:spPr>
        <a:xfrm>
          <a:off x="2153058" y="91517"/>
          <a:ext cx="5353261" cy="5353261"/>
        </a:xfrm>
        <a:prstGeom prst="circularArrow">
          <a:avLst>
            <a:gd name="adj1" fmla="val 3499"/>
            <a:gd name="adj2" fmla="val 216950"/>
            <a:gd name="adj3" fmla="val 435093"/>
            <a:gd name="adj4" fmla="val 20947957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608E1-D569-4E67-908A-D1904E26382C}">
      <dsp:nvSpPr>
        <dsp:cNvPr id="0" name=""/>
        <dsp:cNvSpPr/>
      </dsp:nvSpPr>
      <dsp:spPr>
        <a:xfrm>
          <a:off x="6209605" y="3234533"/>
          <a:ext cx="1811003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Utilizzo</a:t>
          </a:r>
        </a:p>
      </dsp:txBody>
      <dsp:txXfrm>
        <a:off x="6209605" y="3234533"/>
        <a:ext cx="1811003" cy="960530"/>
      </dsp:txXfrm>
    </dsp:sp>
    <dsp:sp modelId="{E73ECD24-17D0-4C65-BD93-CCEEF09178E8}">
      <dsp:nvSpPr>
        <dsp:cNvPr id="0" name=""/>
        <dsp:cNvSpPr/>
      </dsp:nvSpPr>
      <dsp:spPr>
        <a:xfrm>
          <a:off x="2153058" y="91517"/>
          <a:ext cx="5353261" cy="5353261"/>
        </a:xfrm>
        <a:prstGeom prst="circularArrow">
          <a:avLst>
            <a:gd name="adj1" fmla="val 3499"/>
            <a:gd name="adj2" fmla="val 216950"/>
            <a:gd name="adj3" fmla="val 2859825"/>
            <a:gd name="adj4" fmla="val 2113675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F76B9-C185-4297-9EB7-876D1EEF5585}">
      <dsp:nvSpPr>
        <dsp:cNvPr id="0" name=""/>
        <dsp:cNvSpPr/>
      </dsp:nvSpPr>
      <dsp:spPr>
        <a:xfrm>
          <a:off x="5175629" y="4573300"/>
          <a:ext cx="1201421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Rifiuto</a:t>
          </a:r>
        </a:p>
      </dsp:txBody>
      <dsp:txXfrm>
        <a:off x="5175629" y="4573300"/>
        <a:ext cx="1201421" cy="960530"/>
      </dsp:txXfrm>
    </dsp:sp>
    <dsp:sp modelId="{90185E19-EF41-48E1-9DCB-1EC193F48A3A}">
      <dsp:nvSpPr>
        <dsp:cNvPr id="0" name=""/>
        <dsp:cNvSpPr/>
      </dsp:nvSpPr>
      <dsp:spPr>
        <a:xfrm>
          <a:off x="2153058" y="91517"/>
          <a:ext cx="5353261" cy="5353261"/>
        </a:xfrm>
        <a:prstGeom prst="circularArrow">
          <a:avLst>
            <a:gd name="adj1" fmla="val 3499"/>
            <a:gd name="adj2" fmla="val 216950"/>
            <a:gd name="adj3" fmla="val 5475463"/>
            <a:gd name="adj4" fmla="val 4917663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CA7CC-5A3D-4D91-A5D7-9EC591EC5738}">
      <dsp:nvSpPr>
        <dsp:cNvPr id="0" name=""/>
        <dsp:cNvSpPr/>
      </dsp:nvSpPr>
      <dsp:spPr>
        <a:xfrm>
          <a:off x="3146546" y="4573300"/>
          <a:ext cx="1472982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Raccolta</a:t>
          </a:r>
        </a:p>
      </dsp:txBody>
      <dsp:txXfrm>
        <a:off x="3146546" y="4573300"/>
        <a:ext cx="1472982" cy="960530"/>
      </dsp:txXfrm>
    </dsp:sp>
    <dsp:sp modelId="{A99F34FE-4309-4FD5-8A71-545054033495}">
      <dsp:nvSpPr>
        <dsp:cNvPr id="0" name=""/>
        <dsp:cNvSpPr/>
      </dsp:nvSpPr>
      <dsp:spPr>
        <a:xfrm>
          <a:off x="2153058" y="91517"/>
          <a:ext cx="5353261" cy="5353261"/>
        </a:xfrm>
        <a:prstGeom prst="circularArrow">
          <a:avLst>
            <a:gd name="adj1" fmla="val 3499"/>
            <a:gd name="adj2" fmla="val 216950"/>
            <a:gd name="adj3" fmla="val 8469374"/>
            <a:gd name="adj4" fmla="val 7972541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32F27-2230-4887-9911-3FB7B130C7DE}">
      <dsp:nvSpPr>
        <dsp:cNvPr id="0" name=""/>
        <dsp:cNvSpPr/>
      </dsp:nvSpPr>
      <dsp:spPr>
        <a:xfrm>
          <a:off x="1943559" y="3234533"/>
          <a:ext cx="1201421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Riciclo</a:t>
          </a:r>
        </a:p>
      </dsp:txBody>
      <dsp:txXfrm>
        <a:off x="1943559" y="3234533"/>
        <a:ext cx="1201421" cy="960530"/>
      </dsp:txXfrm>
    </dsp:sp>
    <dsp:sp modelId="{8943FD7F-381E-428A-B086-1FE04213154C}">
      <dsp:nvSpPr>
        <dsp:cNvPr id="0" name=""/>
        <dsp:cNvSpPr/>
      </dsp:nvSpPr>
      <dsp:spPr>
        <a:xfrm>
          <a:off x="2153058" y="91517"/>
          <a:ext cx="5353261" cy="5353261"/>
        </a:xfrm>
        <a:prstGeom prst="circularArrow">
          <a:avLst>
            <a:gd name="adj1" fmla="val 3499"/>
            <a:gd name="adj2" fmla="val 216950"/>
            <a:gd name="adj3" fmla="val 11235093"/>
            <a:gd name="adj4" fmla="val 10147957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ECF2F-EE59-4739-A898-FA1F17FE39DA}">
      <dsp:nvSpPr>
        <dsp:cNvPr id="0" name=""/>
        <dsp:cNvSpPr/>
      </dsp:nvSpPr>
      <dsp:spPr>
        <a:xfrm>
          <a:off x="1943559" y="1341231"/>
          <a:ext cx="1201421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Nuova materia prima</a:t>
          </a:r>
        </a:p>
      </dsp:txBody>
      <dsp:txXfrm>
        <a:off x="1943559" y="1341231"/>
        <a:ext cx="1201421" cy="960530"/>
      </dsp:txXfrm>
    </dsp:sp>
    <dsp:sp modelId="{5ED374BD-7A6C-47CC-9D6E-D9108034289B}">
      <dsp:nvSpPr>
        <dsp:cNvPr id="0" name=""/>
        <dsp:cNvSpPr/>
      </dsp:nvSpPr>
      <dsp:spPr>
        <a:xfrm>
          <a:off x="2153058" y="91517"/>
          <a:ext cx="5353261" cy="5353261"/>
        </a:xfrm>
        <a:prstGeom prst="circularArrow">
          <a:avLst>
            <a:gd name="adj1" fmla="val 3499"/>
            <a:gd name="adj2" fmla="val 216950"/>
            <a:gd name="adj3" fmla="val 13394888"/>
            <a:gd name="adj4" fmla="val 12913675"/>
            <a:gd name="adj5" fmla="val 4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3E1A3-AF95-4B8B-8211-0BCD641DEBBD}">
      <dsp:nvSpPr>
        <dsp:cNvPr id="0" name=""/>
        <dsp:cNvSpPr/>
      </dsp:nvSpPr>
      <dsp:spPr>
        <a:xfrm>
          <a:off x="2780291" y="2464"/>
          <a:ext cx="2205492" cy="96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Produttore</a:t>
          </a:r>
        </a:p>
      </dsp:txBody>
      <dsp:txXfrm>
        <a:off x="2780291" y="2464"/>
        <a:ext cx="2205492" cy="960530"/>
      </dsp:txXfrm>
    </dsp:sp>
    <dsp:sp modelId="{B1BC6198-A2F9-4FEA-9ECA-0C540628398A}">
      <dsp:nvSpPr>
        <dsp:cNvPr id="0" name=""/>
        <dsp:cNvSpPr/>
      </dsp:nvSpPr>
      <dsp:spPr>
        <a:xfrm>
          <a:off x="2188897" y="214106"/>
          <a:ext cx="5353261" cy="5353261"/>
        </a:xfrm>
        <a:prstGeom prst="circularArrow">
          <a:avLst>
            <a:gd name="adj1" fmla="val 3499"/>
            <a:gd name="adj2" fmla="val 129389"/>
            <a:gd name="adj3" fmla="val 5487683"/>
            <a:gd name="adj4" fmla="val 5487690"/>
            <a:gd name="adj5" fmla="val 4082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1923-1DE6-496B-92E9-FEF27EE30D1A}">
      <dsp:nvSpPr>
        <dsp:cNvPr id="0" name=""/>
        <dsp:cNvSpPr/>
      </dsp:nvSpPr>
      <dsp:spPr>
        <a:xfrm rot="5400000">
          <a:off x="2793214" y="-553616"/>
          <a:ext cx="1952182" cy="3547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Century Gothic" panose="020B0502020202020204" pitchFamily="34" charset="0"/>
            </a:rPr>
            <a:t>Eco-</a:t>
          </a:r>
          <a:r>
            <a:rPr lang="it-IT" sz="2100" kern="1200" dirty="0" err="1">
              <a:latin typeface="Century Gothic" panose="020B0502020202020204" pitchFamily="34" charset="0"/>
            </a:rPr>
            <a:t>Bat</a:t>
          </a:r>
          <a:endParaRPr lang="it-IT" sz="2100" kern="1200" dirty="0">
            <a:latin typeface="Century Gothic" panose="020B0502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 err="1">
              <a:latin typeface="Century Gothic" panose="020B0502020202020204" pitchFamily="34" charset="0"/>
            </a:rPr>
            <a:t>Piomboleghe</a:t>
          </a:r>
          <a:endParaRPr lang="it-IT" sz="2100" kern="1200" dirty="0">
            <a:latin typeface="Century Gothic" panose="020B0502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Century Gothic" panose="020B0502020202020204" pitchFamily="34" charset="0"/>
            </a:rPr>
            <a:t>Piombifera Bresciana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 err="1">
              <a:latin typeface="Century Gothic" panose="020B0502020202020204" pitchFamily="34" charset="0"/>
            </a:rPr>
            <a:t>Me.Ca</a:t>
          </a:r>
          <a:r>
            <a:rPr lang="it-IT" sz="2100" kern="1200" dirty="0">
              <a:latin typeface="Century Gothic" panose="020B0502020202020204" pitchFamily="34" charset="0"/>
            </a:rPr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Century Gothic" panose="020B0502020202020204" pitchFamily="34" charset="0"/>
            </a:rPr>
            <a:t>E.S.I.</a:t>
          </a:r>
        </a:p>
      </dsp:txBody>
      <dsp:txXfrm rot="-5400000">
        <a:off x="1995514" y="339382"/>
        <a:ext cx="3452284" cy="1761586"/>
      </dsp:txXfrm>
    </dsp:sp>
    <dsp:sp modelId="{E410D861-9A6C-4906-9B5E-152706901F35}">
      <dsp:nvSpPr>
        <dsp:cNvPr id="0" name=""/>
        <dsp:cNvSpPr/>
      </dsp:nvSpPr>
      <dsp:spPr>
        <a:xfrm>
          <a:off x="0" y="61"/>
          <a:ext cx="1995514" cy="2440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entury Gothic" panose="020B0502020202020204" pitchFamily="34" charset="0"/>
            </a:rPr>
            <a:t>Imprese di riciclo di pile e accumulatori</a:t>
          </a:r>
        </a:p>
      </dsp:txBody>
      <dsp:txXfrm>
        <a:off x="97413" y="97474"/>
        <a:ext cx="1800688" cy="2245401"/>
      </dsp:txXfrm>
    </dsp:sp>
    <dsp:sp modelId="{A3B02EB1-1DC9-44D1-9DA8-96FEE1721AB6}">
      <dsp:nvSpPr>
        <dsp:cNvPr id="0" name=""/>
        <dsp:cNvSpPr/>
      </dsp:nvSpPr>
      <dsp:spPr>
        <a:xfrm rot="5400000">
          <a:off x="2793214" y="2008623"/>
          <a:ext cx="1952182" cy="3547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>
              <a:latin typeface="Century Gothic" panose="020B0502020202020204" pitchFamily="34" charset="0"/>
            </a:rPr>
            <a:t>FIAMM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>
              <a:latin typeface="Century Gothic" panose="020B0502020202020204" pitchFamily="34" charset="0"/>
            </a:rPr>
            <a:t>Varta Bosch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 err="1">
              <a:latin typeface="Century Gothic" panose="020B0502020202020204" pitchFamily="34" charset="0"/>
            </a:rPr>
            <a:t>Exide</a:t>
          </a:r>
          <a:endParaRPr lang="it-IT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 err="1">
              <a:latin typeface="Century Gothic" panose="020B0502020202020204" pitchFamily="34" charset="0"/>
            </a:rPr>
            <a:t>Vipiemme</a:t>
          </a:r>
          <a:endParaRPr lang="it-IT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>
              <a:latin typeface="Century Gothic" panose="020B0502020202020204" pitchFamily="34" charset="0"/>
            </a:rPr>
            <a:t>SIA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>
              <a:latin typeface="Century Gothic" panose="020B0502020202020204" pitchFamily="34" charset="0"/>
            </a:rPr>
            <a:t>FAAM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 err="1">
              <a:latin typeface="Century Gothic" panose="020B0502020202020204" pitchFamily="34" charset="0"/>
            </a:rPr>
            <a:t>Midac</a:t>
          </a:r>
          <a:endParaRPr lang="it-IT" sz="1500" kern="1200" dirty="0">
            <a:latin typeface="Century Gothic" panose="020B0502020202020204" pitchFamily="34" charset="0"/>
          </a:endParaRPr>
        </a:p>
      </dsp:txBody>
      <dsp:txXfrm rot="-5400000">
        <a:off x="1995514" y="2901621"/>
        <a:ext cx="3452284" cy="1761586"/>
      </dsp:txXfrm>
    </dsp:sp>
    <dsp:sp modelId="{C85401B8-640B-4441-AF82-5FC2E45B5D43}">
      <dsp:nvSpPr>
        <dsp:cNvPr id="0" name=""/>
        <dsp:cNvSpPr/>
      </dsp:nvSpPr>
      <dsp:spPr>
        <a:xfrm>
          <a:off x="0" y="2562300"/>
          <a:ext cx="1995514" cy="2440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entury Gothic" panose="020B0502020202020204" pitchFamily="34" charset="0"/>
            </a:rPr>
            <a:t>Produttori/ Importatori di pile e accumulatori</a:t>
          </a:r>
        </a:p>
      </dsp:txBody>
      <dsp:txXfrm>
        <a:off x="97413" y="2659713"/>
        <a:ext cx="1800688" cy="2245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32195-BCA5-434B-9F86-74045B4BED99}">
      <dsp:nvSpPr>
        <dsp:cNvPr id="0" name=""/>
        <dsp:cNvSpPr/>
      </dsp:nvSpPr>
      <dsp:spPr>
        <a:xfrm rot="5400000">
          <a:off x="2644926" y="-528017"/>
          <a:ext cx="1838813" cy="33546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Century Gothic" panose="020B0502020202020204" pitchFamily="34" charset="0"/>
            </a:rPr>
            <a:t>ASSOFERMET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Century Gothic" panose="020B0502020202020204" pitchFamily="34" charset="0"/>
            </a:rPr>
            <a:t>ADA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Century Gothic" panose="020B0502020202020204" pitchFamily="34" charset="0"/>
            </a:rPr>
            <a:t>ANCO</a:t>
          </a:r>
        </a:p>
      </dsp:txBody>
      <dsp:txXfrm rot="-5400000">
        <a:off x="1887000" y="319672"/>
        <a:ext cx="3264903" cy="1659287"/>
      </dsp:txXfrm>
    </dsp:sp>
    <dsp:sp modelId="{4145BD14-4F34-42EC-829F-3148A4289130}">
      <dsp:nvSpPr>
        <dsp:cNvPr id="0" name=""/>
        <dsp:cNvSpPr/>
      </dsp:nvSpPr>
      <dsp:spPr>
        <a:xfrm>
          <a:off x="0" y="57"/>
          <a:ext cx="1886999" cy="2298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entury Gothic" panose="020B0502020202020204" pitchFamily="34" charset="0"/>
            </a:rPr>
            <a:t>Raccoglitori (tramite loro associazioni)</a:t>
          </a:r>
        </a:p>
      </dsp:txBody>
      <dsp:txXfrm>
        <a:off x="92116" y="92173"/>
        <a:ext cx="1702767" cy="2114284"/>
      </dsp:txXfrm>
    </dsp:sp>
    <dsp:sp modelId="{7985303D-FB49-4AB6-9D3B-9BC265656EFB}">
      <dsp:nvSpPr>
        <dsp:cNvPr id="0" name=""/>
        <dsp:cNvSpPr/>
      </dsp:nvSpPr>
      <dsp:spPr>
        <a:xfrm rot="5400000">
          <a:off x="2644926" y="1885425"/>
          <a:ext cx="1838813" cy="33546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Century Gothic" panose="020B0502020202020204" pitchFamily="34" charset="0"/>
            </a:rPr>
            <a:t>Confartigianato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Century Gothic" panose="020B0502020202020204" pitchFamily="34" charset="0"/>
            </a:rPr>
            <a:t>CNA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Century Gothic" panose="020B0502020202020204" pitchFamily="34" charset="0"/>
            </a:rPr>
            <a:t>CASARTIGIANI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Century Gothic" panose="020B0502020202020204" pitchFamily="34" charset="0"/>
            </a:rPr>
            <a:t>CLAAI</a:t>
          </a:r>
        </a:p>
      </dsp:txBody>
      <dsp:txXfrm rot="-5400000">
        <a:off x="1887000" y="2733115"/>
        <a:ext cx="3264903" cy="1659287"/>
      </dsp:txXfrm>
    </dsp:sp>
    <dsp:sp modelId="{D0F4C10C-1536-472F-B052-4D3F345D1D46}">
      <dsp:nvSpPr>
        <dsp:cNvPr id="0" name=""/>
        <dsp:cNvSpPr/>
      </dsp:nvSpPr>
      <dsp:spPr>
        <a:xfrm>
          <a:off x="0" y="2413499"/>
          <a:ext cx="1886999" cy="2298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entury Gothic" panose="020B0502020202020204" pitchFamily="34" charset="0"/>
            </a:rPr>
            <a:t>Artigiani installatori (tramite loro associazioni)</a:t>
          </a:r>
        </a:p>
      </dsp:txBody>
      <dsp:txXfrm>
        <a:off x="92116" y="2505615"/>
        <a:ext cx="1702767" cy="211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62117-8C2A-421A-AD11-3854415CE433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9A65D-6431-44E7-A8B9-D4B7BE28C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10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F4B3-5ED4-4181-9182-53999D98D05D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88E-1519-49A6-8BC3-B5E0A4FF850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2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2288-C40C-4892-824E-D8D3E45D677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0336-8293-4326-821E-AD8CC134A32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099E-8E22-4437-A3F4-563AE336CD2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0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D81-FB4B-4230-AB2B-105DC5E3BFB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3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C4D-6082-4E48-846A-99BA4C714BD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EA7D-E519-4451-B9C0-8BC271401CE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9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D5F-6AAF-434F-9BF0-0D971630844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0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6D6-A3C9-4D64-B4E7-087A02951BB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86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CA0-0303-4420-94D7-5C9FE26154F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47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DD5C-CEBA-43D8-AC91-D5D74287B36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D3A9-5C1A-4235-BEB8-AA97B70FCF4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CF3-9974-4B4C-B2B9-F653DE3C679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DD1-C862-44DD-9E91-B601719FF5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3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9A-C179-4EFD-9379-9D20B30CC0F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9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465D-A6CA-425A-BC35-089A69E3B1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7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7190-6FDF-409E-84BB-4622AFD45E7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4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F8A9-F3B8-47F1-B323-5F7D428C468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6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1BC8-3FDB-4591-B665-60BC96C2526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29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C344-AF9A-499A-BBDD-9D5AF1CDDDA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67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413-A084-4614-AD46-FA9B6DC9AB5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74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93CB-AD09-4841-85DD-4925ED49AF2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1514-02A8-4D51-AB37-E63E7E591AD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9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22F-5D77-4F2C-A9FC-747F18E4CBF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9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DC33-0D55-4085-9417-F5901A50E88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97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1B55-BE5A-4955-BD71-88F43EE39D1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01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563A-FB72-4403-BDCA-88C2FFFBD6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0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DB13-7341-46B2-9AE6-C85E0AC0D11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2417-BF30-454E-B3CD-0BE8359F8C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F483-D623-4D22-A3EB-4454B6805B9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9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0E9-F7B3-4F07-AB77-D201B0B536E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9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32B7-D8F2-4FCB-B2BA-D945DFD1D3C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8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91CA-199C-4FFE-98FA-7FF5C6F3D24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F805-CC19-4D99-9F87-1FC45F850E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3928-3F67-4050-AB51-B3372031384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C36B-8039-4501-8F70-70C2531DD55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19/05/2021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s://www.google.it/imgres?imgurl&amp;imgrefurl=http://www.napolimetropoli.it/articoli/1871/comieco-impegnamoci-nel-riciclo.html&amp;h=0&amp;w=0&amp;tbnid=1xESt32gt-sO7M&amp;zoom=1&amp;tbnh=182&amp;tbnw=277&amp;docid=4xsJGg0syPIu3M&amp;hl=it&amp;tbm=isch&amp;ei=sex1U77pPIOBOKvOgcgH&amp;ved=0CAIQsCUoAA" TargetMode="External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hyperlink" Target="http://www.google.it/url?sa=i&amp;rct=j&amp;q=&amp;esrc=s&amp;source=images&amp;cd=&amp;cad=rja&amp;uact=8&amp;docid=YNkoZXGaBLc8kM&amp;tbnid=MyZFnuMqgI4UHM:&amp;ved=0CAUQjRw&amp;url=http://www.conai.org/&amp;ei=HfN0U-HTCoSvOcL0gdgG&amp;psig=AFQjCNEDZvqIf8cj4I-6EZDSb7ch9IKEfA&amp;ust=1400259731396410" TargetMode="External"/><Relationship Id="rId21" Type="http://schemas.openxmlformats.org/officeDocument/2006/relationships/image" Target="../media/image29.png"/><Relationship Id="rId7" Type="http://schemas.openxmlformats.org/officeDocument/2006/relationships/hyperlink" Target="http://www.google.it/url?sa=i&amp;rct=j&amp;q=&amp;esrc=s&amp;source=images&amp;cd=&amp;cad=rja&amp;uact=8&amp;docid=Hqpkd-zsSNLf4M&amp;tbnid=1WYUZetsVtl9tM:&amp;ved=0CAUQjRw&amp;url=http://www.kyweek.com/conoe-come-recuperare-gli-oli-usati/&amp;ei=jMx1U9H5LManO4j9gIAK&amp;psig=AFQjCNGmfe0ssoR41eUC5ojZ1Vfvjttd_g&amp;ust=1400315397821057" TargetMode="External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24" Type="http://schemas.openxmlformats.org/officeDocument/2006/relationships/image" Target="../media/image32.png"/><Relationship Id="rId5" Type="http://schemas.openxmlformats.org/officeDocument/2006/relationships/hyperlink" Target="http://www.google.it/url?sa=i&amp;rct=j&amp;q=&amp;esrc=s&amp;source=images&amp;cd=&amp;cad=rja&amp;uact=8&amp;docid=SnXGHC44nEQ_FM&amp;tbnid=OuQN38BNXcurvM:&amp;ved=0CAUQjRw&amp;url=http://www.polieco.it/&amp;ei=wMh1U_jkGYrFPPn3gJgM&amp;psig=AFQjCNEGp4vF3r9Z3A7OP5IqpaBISikQrQ&amp;ust=1400314427637608" TargetMode="External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9.jpeg"/><Relationship Id="rId19" Type="http://schemas.openxmlformats.org/officeDocument/2006/relationships/image" Target="../media/image27.png"/><Relationship Id="rId4" Type="http://schemas.openxmlformats.org/officeDocument/2006/relationships/image" Target="../media/image16.gif"/><Relationship Id="rId9" Type="http://schemas.openxmlformats.org/officeDocument/2006/relationships/hyperlink" Target="http://www.google.it/url?sa=i&amp;rct=j&amp;q=&amp;esrc=s&amp;source=images&amp;cd=&amp;cad=rja&amp;uact=8&amp;docid=GvbElKpLoFXVfM&amp;tbnid=hD2yfoj3Ua_uGM:&amp;ved=0CAUQjRw&amp;url=http://www.conip.it/ilSistema.aspx&amp;ei=2sx1U4iDDIn8OfLAgcAF&amp;psig=AFQjCNHoq4D4Zm-DQymWHEOyC8pT8hMwWw&amp;ust=1400315473872644" TargetMode="External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2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6955145-D841-0D44-BE33-E73C77323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3" t="7592" r="33990" b="47038"/>
          <a:stretch/>
        </p:blipFill>
        <p:spPr>
          <a:xfrm>
            <a:off x="4097439" y="1711004"/>
            <a:ext cx="3912244" cy="31146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21233" r="7133" b="19876"/>
          <a:stretch/>
        </p:blipFill>
        <p:spPr>
          <a:xfrm>
            <a:off x="4299996" y="425348"/>
            <a:ext cx="3507130" cy="12856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81351" y="4825679"/>
            <a:ext cx="77444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Economia Circolare in Italia</a:t>
            </a:r>
          </a:p>
          <a:p>
            <a:pPr algn="ctr"/>
            <a:r>
              <a:rPr lang="it-IT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dal 1988</a:t>
            </a:r>
          </a:p>
        </p:txBody>
      </p:sp>
    </p:spTree>
    <p:extLst>
      <p:ext uri="{BB962C8B-B14F-4D97-AF65-F5344CB8AC3E}">
        <p14:creationId xmlns:p14="http://schemas.microsoft.com/office/powerpoint/2010/main" val="33214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23139" y="5361675"/>
            <a:ext cx="22922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Produttore del rifiuto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2330190" y="3140020"/>
            <a:ext cx="520971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5882466" y="3140020"/>
            <a:ext cx="798653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548950" y="3930967"/>
            <a:ext cx="20763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Consegna ad aziende autorizzate</a:t>
            </a:r>
          </a:p>
          <a:p>
            <a:pPr algn="ctr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(trasportatori/impianti di stoccaggio)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70" y="2453041"/>
            <a:ext cx="1573454" cy="157345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9561219" y="4055975"/>
            <a:ext cx="24186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Avvio al riciclo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1" y="2819904"/>
            <a:ext cx="1080070" cy="1080070"/>
          </a:xfrm>
          <a:prstGeom prst="rect">
            <a:avLst/>
          </a:prstGeom>
        </p:spPr>
      </p:pic>
      <p:sp>
        <p:nvSpPr>
          <p:cNvPr id="16" name="Freccia a destra 15"/>
          <p:cNvSpPr/>
          <p:nvPr/>
        </p:nvSpPr>
        <p:spPr>
          <a:xfrm>
            <a:off x="9009258" y="3140020"/>
            <a:ext cx="798653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888392" y="3055570"/>
            <a:ext cx="29940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Utilizzo di un apposito contenitore (per deposito temporaneo rifiuti)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Tenuta registri di carico/ scarico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Invio MUD (Modello Unico di Dichiarazione Ambientale) alle Camere di Commercio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4" y="3795651"/>
            <a:ext cx="1553558" cy="120062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8520" b="6311"/>
          <a:stretch/>
        </p:blipFill>
        <p:spPr>
          <a:xfrm>
            <a:off x="542582" y="1130813"/>
            <a:ext cx="994175" cy="127784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16198" r="34574" b="19187"/>
          <a:stretch/>
        </p:blipFill>
        <p:spPr>
          <a:xfrm>
            <a:off x="184504" y="2531282"/>
            <a:ext cx="1895649" cy="104857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13" y="1476374"/>
            <a:ext cx="1427655" cy="142765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10</a:t>
            </a:fld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64984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Produttore del Rifiuto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038103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Cosa deve fare</a:t>
            </a:r>
          </a:p>
        </p:txBody>
      </p:sp>
    </p:spTree>
    <p:extLst>
      <p:ext uri="{BB962C8B-B14F-4D97-AF65-F5344CB8AC3E}">
        <p14:creationId xmlns:p14="http://schemas.microsoft.com/office/powerpoint/2010/main" val="247893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8" y="1888467"/>
            <a:ext cx="1825400" cy="1825400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375320" y="3862584"/>
            <a:ext cx="2726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Quand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 compra un prodotto paga anche il costo di raccolta e riciclo</a:t>
            </a:r>
            <a:endParaRPr lang="it-IT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Freccia a destra 24"/>
          <p:cNvSpPr/>
          <p:nvPr/>
        </p:nvSpPr>
        <p:spPr>
          <a:xfrm>
            <a:off x="2651368" y="3175780"/>
            <a:ext cx="983847" cy="35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635215" y="2939643"/>
            <a:ext cx="27266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Quando se ne vuole disfare, può:</a:t>
            </a:r>
            <a:endParaRPr lang="it-IT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Freccia a destra 26"/>
          <p:cNvSpPr/>
          <p:nvPr/>
        </p:nvSpPr>
        <p:spPr>
          <a:xfrm rot="18836652">
            <a:off x="6047497" y="2223263"/>
            <a:ext cx="1619721" cy="35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7131679" y="1211880"/>
            <a:ext cx="2726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portarlo in isola ecologica</a:t>
            </a:r>
            <a:endParaRPr lang="it-IT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Freccia a destra 28"/>
          <p:cNvSpPr/>
          <p:nvPr/>
        </p:nvSpPr>
        <p:spPr>
          <a:xfrm>
            <a:off x="6443344" y="3235401"/>
            <a:ext cx="983847" cy="35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7432886" y="2539534"/>
            <a:ext cx="252529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se è un RAEE, può consegnarlo al rivenditore se ne compra uno equivalente</a:t>
            </a:r>
            <a:endParaRPr lang="it-IT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Freccia a destra 30"/>
          <p:cNvSpPr/>
          <p:nvPr/>
        </p:nvSpPr>
        <p:spPr>
          <a:xfrm rot="2082680">
            <a:off x="5974737" y="4224435"/>
            <a:ext cx="1858411" cy="35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7548511" y="4581467"/>
            <a:ext cx="307642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Per i piccoli RAEE, può consegnarlo al rivenditore senza doverne acquistare uno nuovo</a:t>
            </a:r>
            <a:endParaRPr lang="it-IT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946675" y="2883392"/>
            <a:ext cx="2164375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1 contro 1</a:t>
            </a:r>
          </a:p>
          <a:p>
            <a:pPr algn="ctr"/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(D. </a:t>
            </a:r>
            <a:r>
              <a:rPr lang="it-IT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Lgs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. 49/2014)</a:t>
            </a:r>
          </a:p>
          <a:p>
            <a:pPr algn="ctr"/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0058400" y="4946704"/>
            <a:ext cx="21224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1 contro 0</a:t>
            </a:r>
          </a:p>
          <a:p>
            <a:pPr algn="ctr"/>
            <a:r>
              <a:rPr lang="it-IT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(DM 121/2016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)</a:t>
            </a:r>
            <a:b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&lt;25 cm ↕</a:t>
            </a:r>
          </a:p>
        </p:txBody>
      </p:sp>
      <p:sp>
        <p:nvSpPr>
          <p:cNvPr id="35" name="Freccia a destra 34"/>
          <p:cNvSpPr/>
          <p:nvPr/>
        </p:nvSpPr>
        <p:spPr>
          <a:xfrm rot="16200000">
            <a:off x="4607119" y="2477425"/>
            <a:ext cx="598097" cy="35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345757" y="1809974"/>
            <a:ext cx="112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Riuso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542819" y="1509887"/>
            <a:ext cx="2726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cederlo o avviarlo a</a:t>
            </a:r>
            <a:endParaRPr lang="it-IT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11</a:t>
            </a:fld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264984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Consumatore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7038103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Cosa deve fare</a:t>
            </a:r>
          </a:p>
        </p:txBody>
      </p:sp>
    </p:spTree>
    <p:extLst>
      <p:ext uri="{BB962C8B-B14F-4D97-AF65-F5344CB8AC3E}">
        <p14:creationId xmlns:p14="http://schemas.microsoft.com/office/powerpoint/2010/main" val="12222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A13248-6B8F-4047-9333-09DF5DE0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34282" y="2459504"/>
            <a:ext cx="2523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Cobat</a:t>
            </a:r>
            <a:endParaRPr lang="it-IT" sz="6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2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5925" y="1763713"/>
            <a:ext cx="8134350" cy="232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Il Consorzio Obbligatorio per le Batterie al Piombo Esauste e i Rifiuti Piombosi viene istituito con l'art. 9-quinquies del D.L. 397/88 convertito con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Legge 9 novembre 1988, n.475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A </a:t>
            </a:r>
            <a:r>
              <a:rPr lang="it-IT" sz="1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Cobat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venne assegnata la funzione di garantire sull’intero territorio nazionale la raccolta ed il riciclaggio delle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batterie al piombo esauste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5925" y="1330256"/>
            <a:ext cx="579437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0099"/>
              </a:buClr>
              <a:defRPr/>
            </a:pPr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Istituzione di </a:t>
            </a:r>
            <a:r>
              <a:rPr lang="it-IT" sz="20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Cobat</a:t>
            </a:r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e funzioni assegnate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9085" y="4112490"/>
            <a:ext cx="8072437" cy="16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just">
              <a:lnSpc>
                <a:spcPct val="150000"/>
              </a:lnSpc>
              <a:spcBef>
                <a:spcPct val="100000"/>
              </a:spcBef>
              <a:buClr>
                <a:srgbClr val="000099"/>
              </a:buClr>
              <a:defRPr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Cobat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erano obbligati a partecipare,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finanziandone le attività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i produttori ed importatori di batterie al piombo, i quali versavano al Consorzio un contributo ambientale la cui entità era stabilita da D.M. del Ministero dell’Ambiente.</a:t>
            </a:r>
          </a:p>
        </p:txBody>
      </p:sp>
      <p:pic>
        <p:nvPicPr>
          <p:cNvPr id="12" name="Picture 9" descr="CobatPr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33" y="4781132"/>
            <a:ext cx="2283542" cy="6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img_consorzio_batterie_piom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070" y="3456040"/>
            <a:ext cx="2531630" cy="75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1bCobat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490" y="1953240"/>
            <a:ext cx="2678705" cy="75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13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7C3F8E-843F-435C-9070-24D56A872727}"/>
              </a:ext>
            </a:extLst>
          </p:cNvPr>
          <p:cNvSpPr txBox="1"/>
          <p:nvPr/>
        </p:nvSpPr>
        <p:spPr>
          <a:xfrm>
            <a:off x="264984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Gli inizi</a:t>
            </a:r>
          </a:p>
        </p:txBody>
      </p:sp>
    </p:spTree>
    <p:extLst>
      <p:ext uri="{BB962C8B-B14F-4D97-AF65-F5344CB8AC3E}">
        <p14:creationId xmlns:p14="http://schemas.microsoft.com/office/powerpoint/2010/main" val="314495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/>
        </p:nvGraphicFramePr>
        <p:xfrm>
          <a:off x="269873" y="923032"/>
          <a:ext cx="5543097" cy="500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9"/>
          <p:cNvGraphicFramePr/>
          <p:nvPr/>
        </p:nvGraphicFramePr>
        <p:xfrm>
          <a:off x="6514906" y="1066801"/>
          <a:ext cx="5241666" cy="471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14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4F7A98-F625-4B7B-A607-005D0002A4F6}"/>
              </a:ext>
            </a:extLst>
          </p:cNvPr>
          <p:cNvSpPr txBox="1"/>
          <p:nvPr/>
        </p:nvSpPr>
        <p:spPr>
          <a:xfrm>
            <a:off x="264984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 fondatori</a:t>
            </a:r>
          </a:p>
        </p:txBody>
      </p:sp>
    </p:spTree>
    <p:extLst>
      <p:ext uri="{BB962C8B-B14F-4D97-AF65-F5344CB8AC3E}">
        <p14:creationId xmlns:p14="http://schemas.microsoft.com/office/powerpoint/2010/main" val="194323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3"/>
          <a:stretch/>
        </p:blipFill>
        <p:spPr>
          <a:xfrm>
            <a:off x="114590" y="1064547"/>
            <a:ext cx="5952663" cy="5134955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96911" y="2715106"/>
            <a:ext cx="4106355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000099"/>
              </a:buClr>
              <a:defRPr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Rappresentano l’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intera filiera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del ciclo di vita delle batterie al piombo. Un modello che è ancora oggi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unico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in Italia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15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88E112-83EE-4553-B952-C063B10F1618}"/>
              </a:ext>
            </a:extLst>
          </p:cNvPr>
          <p:cNvSpPr txBox="1"/>
          <p:nvPr/>
        </p:nvSpPr>
        <p:spPr>
          <a:xfrm>
            <a:off x="264984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Categorie rappresentate</a:t>
            </a:r>
          </a:p>
        </p:txBody>
      </p:sp>
    </p:spTree>
    <p:extLst>
      <p:ext uri="{BB962C8B-B14F-4D97-AF65-F5344CB8AC3E}">
        <p14:creationId xmlns:p14="http://schemas.microsoft.com/office/powerpoint/2010/main" val="149808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67490" y="1205509"/>
            <a:ext cx="115742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risultati registrati confermano una performance di assoluta eccellenza, che afferma l’esperienza italiana come leader in ambito mondiale: </a:t>
            </a: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una raccolta di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200.000 t/anno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 batterie al piombo esauste,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pari 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16.000.000 di pezzi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dati prossimi al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100% dell’immesso al consumo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 un totale di circa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110 milioni risparmiati 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sulla bilancia commerciale nazionale nell’acquisto di piombo, 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materia prima utilizzata essenzialmente per produrre nuove batterie.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12" y="1422649"/>
            <a:ext cx="1552575" cy="15525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35" y="3805501"/>
            <a:ext cx="1302514" cy="130251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08" y="3146875"/>
            <a:ext cx="1342135" cy="134213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54498" y="4928411"/>
            <a:ext cx="103945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Recuperato piombo equivalente a quello estraibile da una miniera lunga 20 km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16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ED008CD-86F4-4E26-85B6-3E54A99B961E}"/>
              </a:ext>
            </a:extLst>
          </p:cNvPr>
          <p:cNvSpPr txBox="1"/>
          <p:nvPr/>
        </p:nvSpPr>
        <p:spPr>
          <a:xfrm>
            <a:off x="264984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Risultati fino al 2008</a:t>
            </a:r>
          </a:p>
        </p:txBody>
      </p:sp>
    </p:spTree>
    <p:extLst>
      <p:ext uri="{BB962C8B-B14F-4D97-AF65-F5344CB8AC3E}">
        <p14:creationId xmlns:p14="http://schemas.microsoft.com/office/powerpoint/2010/main" val="26417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4984" y="135844"/>
            <a:ext cx="42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Cobat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oggi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7763B-996E-401C-A836-3171BA04CBC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49441" y="1346605"/>
            <a:ext cx="7132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4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Cobat è oggi una grande piattaforma italiana di servizi per l’economia circolare.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00970" y="2628066"/>
            <a:ext cx="9029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Un impegno ormai trentennale nella corretta gestione del fine vita dei beni immessi sul mercato, con una </a:t>
            </a:r>
            <a:r>
              <a:rPr lang="it-IT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mission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 chiara: rendere le aziende protagoniste dell’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economia circolare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, trasformando i loro prodotti giunti a fine vita in 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nuove materie prime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it-IT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Cobat aiuta le aziende a perseguire uno sviluppo sostenibile che apporti benefici non solo all’ambiente, ma anche all’intero sistema economico nazionale, riducendo gli sprechi e generando nuove materie prime in un’ottica di economia circolare, guidato dai valori della 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trasparenza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, dell’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efficienza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, e della 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sostenibilità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endParaRPr lang="it-IT" b="0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7C734755-9C5E-4512-8C65-62F772E32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" y="3422781"/>
            <a:ext cx="1115192" cy="83939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D067BEB3-1E97-4BEB-B748-F0AC58BC1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1626">
            <a:off x="10700995" y="989405"/>
            <a:ext cx="1305611" cy="133737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709B4B3-AADB-462A-98C8-F1D4DA6BC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91" y="1099646"/>
            <a:ext cx="989812" cy="9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4984" y="135844"/>
            <a:ext cx="42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piattaforma Cobat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7763B-996E-401C-A836-3171BA04CBC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838674" y="1869254"/>
            <a:ext cx="9299939" cy="2921330"/>
            <a:chOff x="880334" y="3028208"/>
            <a:chExt cx="10058400" cy="3216437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07"/>
            <a:stretch/>
          </p:blipFill>
          <p:spPr>
            <a:xfrm>
              <a:off x="880334" y="5296394"/>
              <a:ext cx="10058400" cy="948251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89" r="20415" b="46930"/>
            <a:stretch/>
          </p:blipFill>
          <p:spPr>
            <a:xfrm>
              <a:off x="880334" y="3028208"/>
              <a:ext cx="8005013" cy="2268186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264984" y="4815905"/>
            <a:ext cx="3493284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Consorzio di diritto privato, senza scopo di  lucro, risponde al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Decreto Legislativo 188/2008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ed è accreditato al Centro di Coordinamento Nazionale Pile e Accumulatori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77095" y="4906544"/>
            <a:ext cx="3664593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7C6C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Consorzio di diritto privato, senza scopo di lucro, risponde al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7C6C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Decreto Legislativo 49/2014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7C6C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ed è accreditato al Centro di Coordinamento RAEE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7C6C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860516" y="4899782"/>
            <a:ext cx="349328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AD013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Società consortile, regolamentata dal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AD013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Decreto Ministeriale 82/2011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AD013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per la raccolta e il riciclo di pneumatici fuori uso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AD013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0"/>
          <a:stretch/>
        </p:blipFill>
        <p:spPr>
          <a:xfrm>
            <a:off x="8240063" y="1975452"/>
            <a:ext cx="1955312" cy="202699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EE82C47-8254-47D5-935E-70DF148C652E}"/>
              </a:ext>
            </a:extLst>
          </p:cNvPr>
          <p:cNvSpPr/>
          <p:nvPr/>
        </p:nvSpPr>
        <p:spPr>
          <a:xfrm>
            <a:off x="2529620" y="1224975"/>
            <a:ext cx="7132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 avvalgono del Sistema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Cobat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5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/>
        </p:blipFill>
        <p:spPr>
          <a:xfrm>
            <a:off x="429443" y="1191957"/>
            <a:ext cx="8747448" cy="480372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19235976">
            <a:off x="9860193" y="3633221"/>
            <a:ext cx="1765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 altri 1200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4984" y="135844"/>
            <a:ext cx="42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 dei consorzi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344" y="1191957"/>
            <a:ext cx="2445128" cy="95762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9A78348-4BF7-48DF-BF57-1522F783EE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8"/>
          <a:stretch/>
        </p:blipFill>
        <p:spPr>
          <a:xfrm>
            <a:off x="9776893" y="1320785"/>
            <a:ext cx="2160813" cy="5636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33EFAE1-87BA-4314-A52A-5BF1E0F1B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613" y="2102289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18886" y="2912294"/>
            <a:ext cx="4300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soluzione?</a:t>
            </a:r>
          </a:p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Economia Circolare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23" y="1988597"/>
            <a:ext cx="4630376" cy="3996593"/>
          </a:xfrm>
          <a:prstGeom prst="rect">
            <a:avLst/>
          </a:prstGeom>
        </p:spPr>
      </p:pic>
      <p:sp>
        <p:nvSpPr>
          <p:cNvPr id="3" name="Per 2"/>
          <p:cNvSpPr/>
          <p:nvPr/>
        </p:nvSpPr>
        <p:spPr>
          <a:xfrm>
            <a:off x="7292032" y="3693529"/>
            <a:ext cx="4053717" cy="1785233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6629A4-174C-4EFF-A2F1-03DC3D8C8A00}"/>
              </a:ext>
            </a:extLst>
          </p:cNvPr>
          <p:cNvSpPr txBox="1"/>
          <p:nvPr/>
        </p:nvSpPr>
        <p:spPr>
          <a:xfrm>
            <a:off x="1032935" y="1379238"/>
            <a:ext cx="837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Inquinamento da produzione e beni</a:t>
            </a:r>
          </a:p>
        </p:txBody>
      </p:sp>
    </p:spTree>
    <p:extLst>
      <p:ext uri="{BB962C8B-B14F-4D97-AF65-F5344CB8AC3E}">
        <p14:creationId xmlns:p14="http://schemas.microsoft.com/office/powerpoint/2010/main" val="410006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>
          <a:xfrm>
            <a:off x="139823" y="1193032"/>
            <a:ext cx="11794907" cy="474594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4984" y="135844"/>
            <a:ext cx="502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Soci: Case automobilistiche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40DCDF7-49E7-49B5-B045-DCC8FA458151}"/>
              </a:ext>
            </a:extLst>
          </p:cNvPr>
          <p:cNvSpPr/>
          <p:nvPr/>
        </p:nvSpPr>
        <p:spPr>
          <a:xfrm>
            <a:off x="6096000" y="1702965"/>
            <a:ext cx="1202422" cy="1006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isultati immagini per tesla logo">
            <a:extLst>
              <a:ext uri="{FF2B5EF4-FFF2-40B4-BE49-F238E27FC236}">
                <a16:creationId xmlns:a16="http://schemas.microsoft.com/office/drawing/2014/main" id="{E6935FE3-FDF1-4245-8ED6-87253DBB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98" y="1401250"/>
            <a:ext cx="858225" cy="11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F94CD-AEA1-43A8-A307-6C275E75F0F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918650" y="2255890"/>
            <a:ext cx="627335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&gt;60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Punti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Cobat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tutta Italia: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Autorizzati 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raccolta e stoccaggio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Sistema di tracciamento dei rifiuti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Trasportatori autorizzati alla gestione dei rifiuti pericolosi secondo le normative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ADR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7746649" y="4676756"/>
            <a:ext cx="29457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Tracciabilità totale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38" y="4233144"/>
            <a:ext cx="1138251" cy="134889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4984" y="135844"/>
            <a:ext cx="42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network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50831F1-7D53-44DA-96C0-B5395D6F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" y="1201966"/>
            <a:ext cx="4265095" cy="4978678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3310359" y="1201966"/>
            <a:ext cx="8449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Punto di riferimento in Italia per la gestione del fine vita di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ogni tipologia di rifiuto pericoloso e non pericoloso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0414C80-9749-4679-A16A-6ABEE71A6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76" y="2026455"/>
            <a:ext cx="3017165" cy="17485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0753C4-4287-4FA0-BF71-670AC1F9F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56" y="3095238"/>
            <a:ext cx="1355044" cy="12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6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F94CD-AEA1-43A8-A307-6C275E75F0F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4984" y="135844"/>
            <a:ext cx="42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Impianti partner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9C1C144-D010-45C4-89A2-3CA65C56FD15}"/>
              </a:ext>
            </a:extLst>
          </p:cNvPr>
          <p:cNvSpPr/>
          <p:nvPr/>
        </p:nvSpPr>
        <p:spPr>
          <a:xfrm>
            <a:off x="739482" y="3470850"/>
            <a:ext cx="40254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25 Impianti di trattamento e riciclo accreditati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90753C4-4287-4FA0-BF71-670AC1F9F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40" y="1686546"/>
            <a:ext cx="1480599" cy="131333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EB45DEE-F34F-4C78-8572-2FCB95E3B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98" y="1791770"/>
            <a:ext cx="1375894" cy="137589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4B7366E-42FC-4879-8AD7-E4088F5A8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02" y="928374"/>
            <a:ext cx="4268654" cy="508495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4EE0B6-1DC2-4155-9B91-8933DA7908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096" r="69658" b="36940"/>
          <a:stretch/>
        </p:blipFill>
        <p:spPr>
          <a:xfrm>
            <a:off x="8327606" y="1356805"/>
            <a:ext cx="256396" cy="25787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FC89369-0379-4B18-9F47-1646EC968D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096" r="69658" b="36940"/>
          <a:stretch/>
        </p:blipFill>
        <p:spPr>
          <a:xfrm>
            <a:off x="8610600" y="1356805"/>
            <a:ext cx="256396" cy="25787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873C8DE-C984-4F2D-B106-61DAB8716C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096" r="69658" b="36940"/>
          <a:stretch/>
        </p:blipFill>
        <p:spPr>
          <a:xfrm>
            <a:off x="10183004" y="3752776"/>
            <a:ext cx="256396" cy="25787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1B8FF48-0BC9-45B8-A430-41899AC016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096" r="69658" b="36940"/>
          <a:stretch/>
        </p:blipFill>
        <p:spPr>
          <a:xfrm>
            <a:off x="8367343" y="1588840"/>
            <a:ext cx="256396" cy="25787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58AFD36-0432-4404-A744-BC64A5BD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096" r="69658" b="36940"/>
          <a:stretch/>
        </p:blipFill>
        <p:spPr>
          <a:xfrm>
            <a:off x="10439400" y="5169648"/>
            <a:ext cx="256396" cy="25787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C60DCDA-4727-420A-9363-E1DA14DD7D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8662848" y="2496894"/>
            <a:ext cx="304565" cy="28685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B48C1CF-2637-450C-B372-725F0E89E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8943226" y="1940204"/>
            <a:ext cx="304565" cy="28685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213FD5D-4903-4E66-8614-4E63EDA617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10815362" y="4010646"/>
            <a:ext cx="304565" cy="28685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8D0A2C5-F90E-48E2-8F5A-918A02F3C8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9108143" y="1368628"/>
            <a:ext cx="304565" cy="28685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3B23FAF-ABEA-4D61-AD47-0D4CB55499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8826757" y="1661859"/>
            <a:ext cx="304565" cy="28685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4276E94-7DAD-4374-874D-A12901F95B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10439400" y="5427518"/>
            <a:ext cx="304565" cy="28685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06C409F2-CC97-4604-A042-49CB0B4018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10617697" y="3767096"/>
            <a:ext cx="304565" cy="286851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F3711F72-1EDD-4EE6-B970-FE3201B7AF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9540758" y="2477713"/>
            <a:ext cx="304565" cy="286851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1F80030-B87D-446C-808D-213B44B8C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7830837" y="1614050"/>
            <a:ext cx="304565" cy="286851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1A76FC2D-AE9D-414C-BAE1-DDE748C8C7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9096721" y="2682195"/>
            <a:ext cx="304565" cy="28685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85A3E3DC-7681-4363-8371-C42A87AB2A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9758549" y="3465925"/>
            <a:ext cx="304565" cy="286851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F57F4F55-1EEE-4562-9CE0-805CB1A32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8570361" y="1568306"/>
            <a:ext cx="304565" cy="28685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840077CF-0445-42F2-BBE1-A28FE58DE8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9082947" y="1657606"/>
            <a:ext cx="304565" cy="286851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F365AAB2-EFB6-447F-8EBC-2FB4C3754D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9985" r="68423" b="37071"/>
          <a:stretch/>
        </p:blipFill>
        <p:spPr>
          <a:xfrm>
            <a:off x="8105463" y="1480604"/>
            <a:ext cx="304565" cy="286851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9BE46A4B-FA2F-4E5B-888A-B962197B76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3770" r="68579" b="31839"/>
          <a:stretch/>
        </p:blipFill>
        <p:spPr>
          <a:xfrm>
            <a:off x="7683420" y="1890970"/>
            <a:ext cx="292939" cy="307953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C452708D-D52F-4D79-A88A-342EEC7D87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3770" r="68579" b="31839"/>
          <a:stretch/>
        </p:blipFill>
        <p:spPr>
          <a:xfrm>
            <a:off x="9645690" y="2743389"/>
            <a:ext cx="292939" cy="307953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58431D1E-E944-4CDE-B917-9AC31F9152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3770" r="68579" b="31839"/>
          <a:stretch/>
        </p:blipFill>
        <p:spPr>
          <a:xfrm>
            <a:off x="10826988" y="4679792"/>
            <a:ext cx="292939" cy="307953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E5BAB4B8-4F76-4249-99EC-887015AC48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3770" r="68579" b="31839"/>
          <a:stretch/>
        </p:blipFill>
        <p:spPr>
          <a:xfrm>
            <a:off x="9386403" y="1395090"/>
            <a:ext cx="292939" cy="307953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7A3421F8-0E75-4706-8981-9BA51B683F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3770" r="68579" b="31839"/>
          <a:stretch/>
        </p:blipFill>
        <p:spPr>
          <a:xfrm>
            <a:off x="10731303" y="3531181"/>
            <a:ext cx="292939" cy="307953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DC1E6587-3E93-42FD-85CF-00796E267D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3770" r="68579" b="31839"/>
          <a:stretch/>
        </p:blipFill>
        <p:spPr>
          <a:xfrm>
            <a:off x="10298743" y="3989544"/>
            <a:ext cx="292939" cy="3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434741" y="872690"/>
            <a:ext cx="10479517" cy="52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000" indent="-3420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ICCOM del CNR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Trattamento degli accumulatori al litio esausti e recupero dei loro componenti metallici</a:t>
            </a:r>
          </a:p>
          <a:p>
            <a:pPr marL="342000" indent="-3420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K&amp;I Lab Srl - SIAE Srl</a:t>
            </a:r>
          </a:p>
          <a:p>
            <a:pPr marL="742950" lvl="1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Riciclo dei rifiuti di pile e accumulatori portatili, non piombosi e non alcalini</a:t>
            </a:r>
          </a:p>
          <a:p>
            <a:pPr marL="342000" indent="-3420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STC-FIAMM SONICK</a:t>
            </a:r>
          </a:p>
          <a:p>
            <a:pPr marL="742950" lvl="1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Riciclo accumulatori al sale</a:t>
            </a:r>
          </a:p>
          <a:p>
            <a:pPr marL="342000" indent="-3420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TecnoLario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799200" lvl="2" indent="-342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Batterie ad acqua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Aquion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000" indent="-3420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Enel – Class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Onlus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13450" lvl="1" indent="-342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Rigenerazione e riuso batterie auto elettriche per sistemi di accumulo</a:t>
            </a:r>
          </a:p>
          <a:p>
            <a:pPr marL="513450" lvl="1" indent="-342000">
              <a:lnSpc>
                <a:spcPct val="150000"/>
              </a:lnSpc>
              <a:buFont typeface="Arial" charset="0"/>
              <a:buChar char="•"/>
            </a:pPr>
            <a:endParaRPr lang="it-IT" sz="1200" dirty="0">
              <a:solidFill>
                <a:srgbClr val="1E4C83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23</a:t>
            </a:fld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1142A5D-6E29-4A4E-AB4B-63056C005CC5}"/>
              </a:ext>
            </a:extLst>
          </p:cNvPr>
          <p:cNvSpPr txBox="1"/>
          <p:nvPr/>
        </p:nvSpPr>
        <p:spPr>
          <a:xfrm>
            <a:off x="264984" y="135844"/>
            <a:ext cx="479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Innovazione</a:t>
            </a:r>
          </a:p>
        </p:txBody>
      </p:sp>
    </p:spTree>
    <p:extLst>
      <p:ext uri="{BB962C8B-B14F-4D97-AF65-F5344CB8AC3E}">
        <p14:creationId xmlns:p14="http://schemas.microsoft.com/office/powerpoint/2010/main" val="347395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4984" y="135844"/>
            <a:ext cx="479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Cobat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Academy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7763B-996E-401C-A836-3171BA04CBC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6986" y="3278670"/>
            <a:ext cx="7124700" cy="15696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063A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Corsi di formazione interna ed esterna </a:t>
            </a:r>
            <a:r>
              <a:rPr lang="it-IT" sz="2400" dirty="0">
                <a:solidFill>
                  <a:srgbClr val="2063A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personalizzati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063A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063A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Servizi di consulenza ambientale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063A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Studio di nuove opportunità di business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683519"/>
            <a:ext cx="4191000" cy="35623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43208" y="135844"/>
            <a:ext cx="479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Formazione e consulenza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58C418-624F-4B06-B126-26D8B8E93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15" y="1341933"/>
            <a:ext cx="6208785" cy="13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2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454619" y="1289953"/>
            <a:ext cx="5514651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Missioni speciali</a:t>
            </a:r>
            <a:br>
              <a:rPr lang="it-IT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endParaRPr lang="it-IT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r>
              <a:rPr lang="it-IT" sz="44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Cobat</a:t>
            </a:r>
            <a:r>
              <a:rPr lang="it-IT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 per il sociale</a:t>
            </a:r>
            <a:br>
              <a:rPr lang="it-IT" sz="44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it-IT" sz="4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it-IT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Campagne </a:t>
            </a:r>
          </a:p>
          <a:p>
            <a:r>
              <a:rPr lang="it-IT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ambientali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5" r="13879" b="13440"/>
          <a:stretch/>
        </p:blipFill>
        <p:spPr>
          <a:xfrm>
            <a:off x="7781901" y="1289953"/>
            <a:ext cx="4036096" cy="224252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28999"/>
            <a:ext cx="3207397" cy="229111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1"/>
          <a:stretch/>
        </p:blipFill>
        <p:spPr>
          <a:xfrm>
            <a:off x="6157007" y="1289953"/>
            <a:ext cx="2453593" cy="453015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25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238C9C-874C-442B-9CFB-02166217C9BA}"/>
              </a:ext>
            </a:extLst>
          </p:cNvPr>
          <p:cNvSpPr txBox="1"/>
          <p:nvPr/>
        </p:nvSpPr>
        <p:spPr>
          <a:xfrm>
            <a:off x="264984" y="135844"/>
            <a:ext cx="479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Attività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9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A13248-6B8F-4047-9333-09DF5DE0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88383" y="2921168"/>
            <a:ext cx="8815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0063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/>
        </p:nvGraphicFramePr>
        <p:xfrm>
          <a:off x="1085164" y="699398"/>
          <a:ext cx="10219045" cy="553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53" y="1487282"/>
            <a:ext cx="1265443" cy="126544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1" y="3998840"/>
            <a:ext cx="1412385" cy="14123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00" y="1548517"/>
            <a:ext cx="1635175" cy="163517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90" y="4229172"/>
            <a:ext cx="1320723" cy="132072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63" y="904751"/>
            <a:ext cx="1398072" cy="139807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28" y="3226364"/>
            <a:ext cx="1245666" cy="124566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59" y="4873074"/>
            <a:ext cx="1435092" cy="143509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34" y="4880428"/>
            <a:ext cx="1088929" cy="108892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64" y="3847808"/>
            <a:ext cx="939493" cy="93949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3</a:t>
            </a:fld>
            <a:endParaRPr lang="it-IT"/>
          </a:p>
        </p:txBody>
      </p:sp>
      <p:sp>
        <p:nvSpPr>
          <p:cNvPr id="19" name="Freccia circolare in giù 18"/>
          <p:cNvSpPr/>
          <p:nvPr/>
        </p:nvSpPr>
        <p:spPr>
          <a:xfrm rot="5213905">
            <a:off x="10552663" y="3619535"/>
            <a:ext cx="2113244" cy="9785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in giù 19"/>
          <p:cNvSpPr/>
          <p:nvPr/>
        </p:nvSpPr>
        <p:spPr>
          <a:xfrm rot="5213905" flipH="1" flipV="1">
            <a:off x="9503980" y="3691720"/>
            <a:ext cx="2011853" cy="8383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0138475" y="3844451"/>
            <a:ext cx="184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Riutilizzo</a:t>
            </a:r>
            <a:endParaRPr lang="it-IT" sz="19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0FD30D5-4F62-468D-B478-DF5480629C0A}"/>
              </a:ext>
            </a:extLst>
          </p:cNvPr>
          <p:cNvSpPr txBox="1"/>
          <p:nvPr/>
        </p:nvSpPr>
        <p:spPr>
          <a:xfrm>
            <a:off x="264984" y="135844"/>
            <a:ext cx="42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Economia Circolare</a:t>
            </a:r>
          </a:p>
        </p:txBody>
      </p:sp>
    </p:spTree>
    <p:extLst>
      <p:ext uri="{BB962C8B-B14F-4D97-AF65-F5344CB8AC3E}">
        <p14:creationId xmlns:p14="http://schemas.microsoft.com/office/powerpoint/2010/main" val="242387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4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56786" y="1115430"/>
            <a:ext cx="115478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A dicembre 2015 la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Commissione europea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ha adottato un nuovo e ambizioso pacchetto di misure per incentivare la transizione dell’Europa verso un’economia circolare, che ne rafforzerà la competitività a livello mondiale e stimolerà la crescita economica sostenibile e la creazione di nuovi posti di lavoro.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La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Direttiva Quadro 2008/98/CE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è oggetto delle principali modifiche 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Solo parziali le modifiche alle: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•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Direttiva Imballaggi 94/62/CE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: nuovi obiettivi al 2025 e al 2030 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•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Direttiva Discariche 31/1999/CE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: obiettivo del 10% in discarica al 2030 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Solo nuove comunicazioni per 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•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Direttiva RAEE 2012/19/UE 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•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Direttiva Veicoli a fine vita 2000/53/CE 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e un Rapporto per la 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•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Direttiva Batterie e Accumulatori 2006/66/CE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62" y="2680986"/>
            <a:ext cx="3419476" cy="27195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37662" y="125958"/>
            <a:ext cx="714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Direttive Europee sui rifiuti</a:t>
            </a:r>
          </a:p>
        </p:txBody>
      </p:sp>
    </p:spTree>
    <p:extLst>
      <p:ext uri="{BB962C8B-B14F-4D97-AF65-F5344CB8AC3E}">
        <p14:creationId xmlns:p14="http://schemas.microsoft.com/office/powerpoint/2010/main" val="2023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4984" y="135844"/>
            <a:ext cx="4878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Recepimento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763B-996E-401C-A836-3171BA04CB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161ABBE-196B-43FA-914F-D61188B1F3B8}"/>
              </a:ext>
            </a:extLst>
          </p:cNvPr>
          <p:cNvSpPr/>
          <p:nvPr/>
        </p:nvSpPr>
        <p:spPr>
          <a:xfrm>
            <a:off x="437867" y="1652325"/>
            <a:ext cx="113162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Nel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2020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l’Italia ha recepito il nuovo e ambizioso pacchetto di misure per incentivare la transizione dell’Europa verso un’economia circolare, che ne rafforzerà la competitività a livello mondiale e stimolerà la crescita economica sostenibile e la creazione di nuovi posti di lavoro.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5B9BD5">
                  <a:lumMod val="75000"/>
                </a:srgbClr>
              </a:solidFill>
              <a:latin typeface="Century Gothic" panose="020B050202020202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Il recepimento si articola in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4 decreti legislativi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approvati dal Governo prevedono: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5B9BD5">
                  <a:lumMod val="75000"/>
                </a:srgbClr>
              </a:solidFill>
              <a:latin typeface="Century Gothic" panose="020B0502020202020204" pitchFamily="34" charset="0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it-IT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  <a:cs typeface="Calibri"/>
              </a:rPr>
              <a:t>D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.lgs. 116/2020 – cosiddetto “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Decreto Rifiuti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” – relativo ai rifiuti, agli imballaggi e ai rifiuti di imballaggio (in vigore dal 26 settembre 2020)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D.lgs. 118/2020 relativo ai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rifiuti di pile, accumulatori e Raee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(in vigore dal 27 settembre 2020)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D.lgs. 119/2020 relativo ai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veicoli fuori uso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(in vigore dal 27 settembre 2020)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D. lgs. 121/2020 relativo alle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discariche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(in vigore dal 29 settembre 2020)</a:t>
            </a:r>
          </a:p>
        </p:txBody>
      </p:sp>
    </p:spTree>
    <p:extLst>
      <p:ext uri="{BB962C8B-B14F-4D97-AF65-F5344CB8AC3E}">
        <p14:creationId xmlns:p14="http://schemas.microsoft.com/office/powerpoint/2010/main" val="124294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6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22062" y="1836883"/>
            <a:ext cx="115478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Al centro di tutta la normativa che riguarda il rifiuti c’è il</a:t>
            </a:r>
          </a:p>
          <a:p>
            <a:pPr algn="ctr"/>
            <a:endParaRPr lang="it-IT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PRODUTTORE/ IMPORTATORE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Che immette per la prima volta il prodotto nel mercato nazionale</a:t>
            </a:r>
          </a:p>
          <a:p>
            <a:pPr algn="ctr"/>
            <a:endParaRPr lang="it-IT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ctr"/>
            <a:endParaRPr lang="it-IT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PRINCIPIO DELLA RESPONSABILITÀ ESTESA DEL PRODUTTORE: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Extended Producer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Responsibility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(EPR)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: produttori o importatori di un bene hanno la responsabilità finanziaria o finanziaria e organizzativa per la gestione dei rifiuti derivanti dallo stesso prodotto</a:t>
            </a:r>
          </a:p>
          <a:p>
            <a:pPr algn="ctr"/>
            <a:endParaRPr lang="it-IT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7663" y="125958"/>
            <a:ext cx="504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Responsabilità Estesa</a:t>
            </a:r>
          </a:p>
        </p:txBody>
      </p:sp>
    </p:spTree>
    <p:extLst>
      <p:ext uri="{BB962C8B-B14F-4D97-AF65-F5344CB8AC3E}">
        <p14:creationId xmlns:p14="http://schemas.microsoft.com/office/powerpoint/2010/main" val="212947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9924" y="1103488"/>
            <a:ext cx="11403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Principio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responsabilità estesa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: nasce in Europa per costruire una regolamentazione che veda una partecipazione attiva, da parte dei Produttori/Importatori di beni, nel processo di gestione degli stessi fino al fine vita.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0937" y="1874244"/>
            <a:ext cx="11403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Per effetto di tale principio, il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produttore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o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importatore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diviene responsabile della corretta gestione a fine vita dei rifiuti generati dai beni immessi a mercato.</a:t>
            </a:r>
          </a:p>
          <a:p>
            <a:pPr algn="just"/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Per effetto del recepimento del principio della responsabilità estesa vengono riconosciuti ed ulteriormente regolamentati i seguenti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consorzi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: </a:t>
            </a:r>
            <a:endParaRPr lang="it-IT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98" y="3249726"/>
            <a:ext cx="975360" cy="3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conai.org/hpmimgskin.asp?IdImg=97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41364" b="15751"/>
          <a:stretch/>
        </p:blipFill>
        <p:spPr bwMode="auto">
          <a:xfrm>
            <a:off x="6248382" y="4484249"/>
            <a:ext cx="17592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olieco.it/Portals/0/logotop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90" y="3202048"/>
            <a:ext cx="1283584" cy="5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kyweek.com/wp-content/uploads/2011/11/Cono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20" y="3128399"/>
            <a:ext cx="914400" cy="6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onip.it/images/il-sistem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00" y="3701930"/>
            <a:ext cx="1242060" cy="7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R0rWNpchJ7SVT9ZUR76unz1dDLDvhyosEnLjKFliQ-hYsO4igDY5V2M65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20" y="4438734"/>
            <a:ext cx="754668" cy="6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encrypted-tbn3.gstatic.com/images?q=tbn:ANd9GcTPslN4-BTvV1zY09kBpE7Dgbjs5ERpTKfcPkn_ClrLRNowbQjZ3po-4Lqz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51" y="4408254"/>
            <a:ext cx="713502" cy="7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encrypted-tbn3.gstatic.com/images?q=tbn:ANd9GcTq2YSVVtn9TPYkeGH7rIj1eAwmqoIX6BCL0jqDNO1MgTpiWj9EbSTHqbJb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880" y="4408754"/>
            <a:ext cx="1001382" cy="6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89" y="4353856"/>
            <a:ext cx="728124" cy="72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96" y="3664803"/>
            <a:ext cx="703824" cy="6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91" y="3813456"/>
            <a:ext cx="1459397" cy="43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34" y="3785644"/>
            <a:ext cx="1088470" cy="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145" y="3886134"/>
            <a:ext cx="1344170" cy="3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94" y="3766031"/>
            <a:ext cx="1257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33" y="3818419"/>
            <a:ext cx="1066798" cy="45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25" y="4694258"/>
            <a:ext cx="1372926" cy="42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14" y="4630629"/>
            <a:ext cx="1162860" cy="4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8978" y="4614092"/>
            <a:ext cx="12207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0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996" y="4609587"/>
            <a:ext cx="1266825" cy="53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651" y="3818419"/>
            <a:ext cx="1438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tangolo 31"/>
          <p:cNvSpPr/>
          <p:nvPr/>
        </p:nvSpPr>
        <p:spPr>
          <a:xfrm>
            <a:off x="475354" y="5219881"/>
            <a:ext cx="1144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I Consorzi devono promuovere la sensibilizzazione dell'opinione pubblica e dei consumatori sulle tematiche della raccolta e del riciclo dei prodotti a fine vita (PFV) di loro competenza.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7</a:t>
            </a:fld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264984" y="135844"/>
            <a:ext cx="629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Responsabilità Estesa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E1634A4-970C-4DD3-8273-006FA6D6F2AA}"/>
              </a:ext>
            </a:extLst>
          </p:cNvPr>
          <p:cNvSpPr txBox="1"/>
          <p:nvPr/>
        </p:nvSpPr>
        <p:spPr>
          <a:xfrm>
            <a:off x="6890175" y="144938"/>
            <a:ext cx="476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L’introduzione in Italia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41E884A8-2AC5-4BAD-A849-F7D033D489C8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4"/>
          <a:stretch/>
        </p:blipFill>
        <p:spPr>
          <a:xfrm>
            <a:off x="4232571" y="3264379"/>
            <a:ext cx="1171662" cy="3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2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2531697" y="1094270"/>
            <a:ext cx="725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Produttore/ Importatore (responsabilità estesa):</a:t>
            </a:r>
          </a:p>
          <a:p>
            <a:pPr algn="ctr"/>
            <a:r>
              <a:rPr lang="it-IT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Nella Dichiarazione Ambientale deve indicare, per i prodotti immessi al consumo, una delle seguenti tipologie di utilizzo: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402722" y="2741936"/>
            <a:ext cx="2776362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professionale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128635" y="2683092"/>
            <a:ext cx="2770905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domestico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817E-6B8E-4165-B222-D3F6548176C3}" type="slidenum">
              <a:rPr lang="it-IT" smtClean="0"/>
              <a:t>8</a:t>
            </a:fld>
            <a:endParaRPr lang="it-IT"/>
          </a:p>
        </p:txBody>
      </p:sp>
      <p:sp>
        <p:nvSpPr>
          <p:cNvPr id="18" name="Freccia in giù 17"/>
          <p:cNvSpPr/>
          <p:nvPr/>
        </p:nvSpPr>
        <p:spPr>
          <a:xfrm rot="2957256">
            <a:off x="3052300" y="2048061"/>
            <a:ext cx="342900" cy="667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 rot="19293010">
            <a:off x="9186977" y="2064278"/>
            <a:ext cx="342900" cy="667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/>
          <p:cNvSpPr/>
          <p:nvPr/>
        </p:nvSpPr>
        <p:spPr>
          <a:xfrm>
            <a:off x="2325359" y="3386034"/>
            <a:ext cx="342900" cy="382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in giù 27"/>
          <p:cNvSpPr/>
          <p:nvPr/>
        </p:nvSpPr>
        <p:spPr>
          <a:xfrm>
            <a:off x="9528937" y="3431060"/>
            <a:ext cx="342900" cy="382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1018059" y="3884275"/>
            <a:ext cx="2896676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Rifiuto domestico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8105775" y="3884274"/>
            <a:ext cx="3291269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Rifiuto professionale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606862" y="4653111"/>
            <a:ext cx="3719069" cy="1179045"/>
            <a:chOff x="330867" y="4389317"/>
            <a:chExt cx="4830055" cy="1531257"/>
          </a:xfrm>
        </p:grpSpPr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7" y="4389317"/>
              <a:ext cx="1956082" cy="1049373"/>
            </a:xfrm>
            <a:prstGeom prst="rect">
              <a:avLst/>
            </a:prstGeom>
          </p:spPr>
        </p:pic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99" y="4460165"/>
              <a:ext cx="4145723" cy="1460409"/>
            </a:xfrm>
            <a:prstGeom prst="rect">
              <a:avLst/>
            </a:prstGeom>
          </p:spPr>
        </p:pic>
      </p:grpSp>
      <p:sp>
        <p:nvSpPr>
          <p:cNvPr id="35" name="CasellaDiTesto 34"/>
          <p:cNvSpPr txBox="1"/>
          <p:nvPr/>
        </p:nvSpPr>
        <p:spPr>
          <a:xfrm>
            <a:off x="2389596" y="5732214"/>
            <a:ext cx="2896676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Isola ecologica</a:t>
            </a: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56" y="4264416"/>
            <a:ext cx="3039580" cy="1664858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6979534" y="5732636"/>
            <a:ext cx="3561140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Ritiro presso l’azienda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4"/>
          <a:stretch/>
        </p:blipFill>
        <p:spPr>
          <a:xfrm>
            <a:off x="4507901" y="2598086"/>
            <a:ext cx="3243311" cy="1665948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64984" y="135844"/>
            <a:ext cx="595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gestione dei Rifiuti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C82E0D-5CC6-4BA5-AF88-183FC094E066}"/>
              </a:ext>
            </a:extLst>
          </p:cNvPr>
          <p:cNvSpPr txBox="1"/>
          <p:nvPr/>
        </p:nvSpPr>
        <p:spPr>
          <a:xfrm>
            <a:off x="7038103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Come funziona</a:t>
            </a:r>
          </a:p>
        </p:txBody>
      </p:sp>
    </p:spTree>
    <p:extLst>
      <p:ext uri="{BB962C8B-B14F-4D97-AF65-F5344CB8AC3E}">
        <p14:creationId xmlns:p14="http://schemas.microsoft.com/office/powerpoint/2010/main" val="69936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" y="2246253"/>
            <a:ext cx="1303033" cy="130303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27494" y="3610624"/>
            <a:ext cx="19607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Produttore/</a:t>
            </a:r>
            <a:b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Importatore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2184632" y="2998687"/>
            <a:ext cx="582498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614521" y="3716584"/>
            <a:ext cx="20198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Finanzia un sistema di raccolta versando un contributo in base ai quantitativi venduti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41" y="2381214"/>
            <a:ext cx="1424404" cy="142440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9803" r="7034" b="45357"/>
          <a:stretch/>
        </p:blipFill>
        <p:spPr>
          <a:xfrm>
            <a:off x="5289132" y="2817752"/>
            <a:ext cx="2082154" cy="71272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081307" y="3716584"/>
            <a:ext cx="24186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 sistema di raccolta usa il contributo per pagare le spese di logistica e trattamento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946884" y="3817516"/>
            <a:ext cx="209704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Ritira il rifiuto presso le isole ecologiche e le utenze professionali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7" y="2425856"/>
            <a:ext cx="1573454" cy="1573454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10544873" y="3956015"/>
            <a:ext cx="16791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Porta il rifiuto presso gli impianti di trattamento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37" y="2672548"/>
            <a:ext cx="1080070" cy="1080070"/>
          </a:xfrm>
          <a:prstGeom prst="rect">
            <a:avLst/>
          </a:prstGeom>
        </p:spPr>
      </p:pic>
      <p:sp>
        <p:nvSpPr>
          <p:cNvPr id="21" name="Freccia a destra 20"/>
          <p:cNvSpPr/>
          <p:nvPr/>
        </p:nvSpPr>
        <p:spPr>
          <a:xfrm>
            <a:off x="4574374" y="2992664"/>
            <a:ext cx="582498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7499941" y="2992664"/>
            <a:ext cx="582498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>
            <a:off x="9949530" y="2992664"/>
            <a:ext cx="582498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94CD-AEA1-43A8-A307-6C275E75F0FD}" type="slidenum">
              <a:rPr lang="it-IT" smtClean="0"/>
              <a:t>9</a:t>
            </a:fld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64984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Produttore/ Importatore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038103" y="135844"/>
            <a:ext cx="52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Cosa deve fare</a:t>
            </a:r>
          </a:p>
        </p:txBody>
      </p:sp>
    </p:spTree>
    <p:extLst>
      <p:ext uri="{BB962C8B-B14F-4D97-AF65-F5344CB8AC3E}">
        <p14:creationId xmlns:p14="http://schemas.microsoft.com/office/powerpoint/2010/main" val="21327658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1379</Words>
  <Application>Microsoft Office PowerPoint</Application>
  <PresentationFormat>Widescreen</PresentationFormat>
  <Paragraphs>209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1_Tema di Office</vt:lpstr>
      <vt:lpstr>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Martelliano</dc:creator>
  <cp:lastModifiedBy>Mauro</cp:lastModifiedBy>
  <cp:revision>145</cp:revision>
  <cp:lastPrinted>2021-05-19T10:14:43Z</cp:lastPrinted>
  <dcterms:created xsi:type="dcterms:W3CDTF">2019-06-03T09:58:39Z</dcterms:created>
  <dcterms:modified xsi:type="dcterms:W3CDTF">2021-05-19T11:53:47Z</dcterms:modified>
</cp:coreProperties>
</file>